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6"/>
  </p:notesMasterIdLst>
  <p:handoutMasterIdLst>
    <p:handoutMasterId r:id="rId37"/>
  </p:handoutMasterIdLst>
  <p:sldIdLst>
    <p:sldId id="256" r:id="rId2"/>
    <p:sldId id="523" r:id="rId3"/>
    <p:sldId id="580" r:id="rId4"/>
    <p:sldId id="522" r:id="rId5"/>
    <p:sldId id="520" r:id="rId6"/>
    <p:sldId id="582" r:id="rId7"/>
    <p:sldId id="557" r:id="rId8"/>
    <p:sldId id="590" r:id="rId9"/>
    <p:sldId id="583" r:id="rId10"/>
    <p:sldId id="581" r:id="rId11"/>
    <p:sldId id="566" r:id="rId12"/>
    <p:sldId id="530" r:id="rId13"/>
    <p:sldId id="527" r:id="rId14"/>
    <p:sldId id="592" r:id="rId15"/>
    <p:sldId id="537" r:id="rId16"/>
    <p:sldId id="587" r:id="rId17"/>
    <p:sldId id="585" r:id="rId18"/>
    <p:sldId id="586" r:id="rId19"/>
    <p:sldId id="589" r:id="rId20"/>
    <p:sldId id="546" r:id="rId21"/>
    <p:sldId id="547" r:id="rId22"/>
    <p:sldId id="567" r:id="rId23"/>
    <p:sldId id="568" r:id="rId24"/>
    <p:sldId id="569" r:id="rId25"/>
    <p:sldId id="549" r:id="rId26"/>
    <p:sldId id="572" r:id="rId27"/>
    <p:sldId id="584" r:id="rId28"/>
    <p:sldId id="573" r:id="rId29"/>
    <p:sldId id="574" r:id="rId30"/>
    <p:sldId id="575" r:id="rId31"/>
    <p:sldId id="576" r:id="rId32"/>
    <p:sldId id="578" r:id="rId33"/>
    <p:sldId id="577" r:id="rId34"/>
    <p:sldId id="591"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66CC"/>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1821" autoAdjust="0"/>
    <p:restoredTop sz="86085" autoAdjust="0"/>
  </p:normalViewPr>
  <p:slideViewPr>
    <p:cSldViewPr>
      <p:cViewPr varScale="1">
        <p:scale>
          <a:sx n="57" d="100"/>
          <a:sy n="57" d="100"/>
        </p:scale>
        <p:origin x="-1500" y="-90"/>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49D8EA-D248-4F9A-9EC7-7B046B1E05CC}" type="doc">
      <dgm:prSet loTypeId="urn:microsoft.com/office/officeart/2005/8/layout/venn1" loCatId="relationship" qsTypeId="urn:microsoft.com/office/officeart/2005/8/quickstyle/simple1" qsCatId="simple" csTypeId="urn:microsoft.com/office/officeart/2005/8/colors/accent1_2" csCatId="accent1" phldr="1"/>
      <dgm:spPr/>
    </dgm:pt>
    <dgm:pt modelId="{661C5CC7-B466-4F91-AA19-D8EB85EE5736}">
      <dgm:prSet phldrT="[文本]" custT="1"/>
      <dgm:spPr/>
      <dgm:t>
        <a:bodyPr/>
        <a:lstStyle/>
        <a:p>
          <a:r>
            <a:rPr lang="zh-CN" altLang="en-US" sz="4800" dirty="0" smtClean="0"/>
            <a:t>自我意识</a:t>
          </a:r>
          <a:endParaRPr lang="zh-CN" altLang="en-US" sz="4800" dirty="0"/>
        </a:p>
      </dgm:t>
    </dgm:pt>
    <dgm:pt modelId="{87730A6C-06DF-400C-9BB1-EA33EEB8044F}" type="parTrans" cxnId="{F7665EE6-EE89-44D2-9A84-C8867270CA74}">
      <dgm:prSet/>
      <dgm:spPr/>
      <dgm:t>
        <a:bodyPr/>
        <a:lstStyle/>
        <a:p>
          <a:endParaRPr lang="zh-CN" altLang="en-US"/>
        </a:p>
      </dgm:t>
    </dgm:pt>
    <dgm:pt modelId="{C95CF202-3A4A-4B29-891D-51FDEE038639}" type="sibTrans" cxnId="{F7665EE6-EE89-44D2-9A84-C8867270CA74}">
      <dgm:prSet/>
      <dgm:spPr/>
      <dgm:t>
        <a:bodyPr/>
        <a:lstStyle/>
        <a:p>
          <a:endParaRPr lang="zh-CN" altLang="en-US"/>
        </a:p>
      </dgm:t>
    </dgm:pt>
    <dgm:pt modelId="{197B1BA8-CAE6-4ABA-84E3-AF562E9C9DA6}">
      <dgm:prSet phldrT="[文本]" custT="1"/>
      <dgm:spPr/>
      <dgm:t>
        <a:bodyPr/>
        <a:lstStyle/>
        <a:p>
          <a:r>
            <a:rPr lang="zh-CN" altLang="en-US" sz="4400" dirty="0" smtClean="0"/>
            <a:t>认知过程</a:t>
          </a:r>
          <a:endParaRPr lang="zh-CN" altLang="en-US" sz="4400" dirty="0"/>
        </a:p>
      </dgm:t>
    </dgm:pt>
    <dgm:pt modelId="{82EA28F3-B209-42E2-A29B-8596AACAF0FD}" type="parTrans" cxnId="{0C6A5512-8203-439B-B23D-FDDB5AB2A279}">
      <dgm:prSet/>
      <dgm:spPr/>
      <dgm:t>
        <a:bodyPr/>
        <a:lstStyle/>
        <a:p>
          <a:endParaRPr lang="zh-CN" altLang="en-US"/>
        </a:p>
      </dgm:t>
    </dgm:pt>
    <dgm:pt modelId="{AD22B50A-A738-4AC1-943E-B163A210FDE9}" type="sibTrans" cxnId="{0C6A5512-8203-439B-B23D-FDDB5AB2A279}">
      <dgm:prSet/>
      <dgm:spPr/>
      <dgm:t>
        <a:bodyPr/>
        <a:lstStyle/>
        <a:p>
          <a:endParaRPr lang="zh-CN" altLang="en-US"/>
        </a:p>
      </dgm:t>
    </dgm:pt>
    <dgm:pt modelId="{2045E396-8A57-4A94-BA53-F5DA2FED4C88}" type="pres">
      <dgm:prSet presAssocID="{9E49D8EA-D248-4F9A-9EC7-7B046B1E05CC}" presName="compositeShape" presStyleCnt="0">
        <dgm:presLayoutVars>
          <dgm:chMax val="7"/>
          <dgm:dir/>
          <dgm:resizeHandles val="exact"/>
        </dgm:presLayoutVars>
      </dgm:prSet>
      <dgm:spPr/>
    </dgm:pt>
    <dgm:pt modelId="{DC6C995D-801D-4CAB-B689-8EE3C5F0C20C}" type="pres">
      <dgm:prSet presAssocID="{661C5CC7-B466-4F91-AA19-D8EB85EE5736}" presName="circ1" presStyleLbl="vennNode1" presStyleIdx="0" presStyleCnt="2" custScaleX="229667" custScaleY="100547" custLinFactNeighborX="-45947"/>
      <dgm:spPr/>
      <dgm:t>
        <a:bodyPr/>
        <a:lstStyle/>
        <a:p>
          <a:endParaRPr lang="zh-CN" altLang="en-US"/>
        </a:p>
      </dgm:t>
    </dgm:pt>
    <dgm:pt modelId="{C32B9944-E028-4A92-931B-991AE39264B2}" type="pres">
      <dgm:prSet presAssocID="{661C5CC7-B466-4F91-AA19-D8EB85EE5736}" presName="circ1Tx" presStyleLbl="revTx" presStyleIdx="0" presStyleCnt="0">
        <dgm:presLayoutVars>
          <dgm:chMax val="0"/>
          <dgm:chPref val="0"/>
          <dgm:bulletEnabled val="1"/>
        </dgm:presLayoutVars>
      </dgm:prSet>
      <dgm:spPr/>
      <dgm:t>
        <a:bodyPr/>
        <a:lstStyle/>
        <a:p>
          <a:endParaRPr lang="zh-CN" altLang="en-US"/>
        </a:p>
      </dgm:t>
    </dgm:pt>
    <dgm:pt modelId="{D623CD3A-3CA1-4B23-9E4C-AC02743A9E9E}" type="pres">
      <dgm:prSet presAssocID="{197B1BA8-CAE6-4ABA-84E3-AF562E9C9DA6}" presName="circ2" presStyleLbl="vennNode1" presStyleIdx="1" presStyleCnt="2" custScaleX="227817" custScaleY="100547" custLinFactNeighborX="4370"/>
      <dgm:spPr/>
      <dgm:t>
        <a:bodyPr/>
        <a:lstStyle/>
        <a:p>
          <a:endParaRPr lang="zh-CN" altLang="en-US"/>
        </a:p>
      </dgm:t>
    </dgm:pt>
    <dgm:pt modelId="{80559725-DBB0-4929-8131-F884AE8F1B37}" type="pres">
      <dgm:prSet presAssocID="{197B1BA8-CAE6-4ABA-84E3-AF562E9C9DA6}" presName="circ2Tx" presStyleLbl="revTx" presStyleIdx="0" presStyleCnt="0">
        <dgm:presLayoutVars>
          <dgm:chMax val="0"/>
          <dgm:chPref val="0"/>
          <dgm:bulletEnabled val="1"/>
        </dgm:presLayoutVars>
      </dgm:prSet>
      <dgm:spPr/>
      <dgm:t>
        <a:bodyPr/>
        <a:lstStyle/>
        <a:p>
          <a:endParaRPr lang="zh-CN" altLang="en-US"/>
        </a:p>
      </dgm:t>
    </dgm:pt>
  </dgm:ptLst>
  <dgm:cxnLst>
    <dgm:cxn modelId="{F7665EE6-EE89-44D2-9A84-C8867270CA74}" srcId="{9E49D8EA-D248-4F9A-9EC7-7B046B1E05CC}" destId="{661C5CC7-B466-4F91-AA19-D8EB85EE5736}" srcOrd="0" destOrd="0" parTransId="{87730A6C-06DF-400C-9BB1-EA33EEB8044F}" sibTransId="{C95CF202-3A4A-4B29-891D-51FDEE038639}"/>
    <dgm:cxn modelId="{0C6A5512-8203-439B-B23D-FDDB5AB2A279}" srcId="{9E49D8EA-D248-4F9A-9EC7-7B046B1E05CC}" destId="{197B1BA8-CAE6-4ABA-84E3-AF562E9C9DA6}" srcOrd="1" destOrd="0" parTransId="{82EA28F3-B209-42E2-A29B-8596AACAF0FD}" sibTransId="{AD22B50A-A738-4AC1-943E-B163A210FDE9}"/>
    <dgm:cxn modelId="{436004A2-B362-4A5D-A242-6FD02822FED2}" type="presOf" srcId="{9E49D8EA-D248-4F9A-9EC7-7B046B1E05CC}" destId="{2045E396-8A57-4A94-BA53-F5DA2FED4C88}" srcOrd="0" destOrd="0" presId="urn:microsoft.com/office/officeart/2005/8/layout/venn1"/>
    <dgm:cxn modelId="{B39DF20F-BB4F-4018-89B2-22A4FCEE300B}" type="presOf" srcId="{661C5CC7-B466-4F91-AA19-D8EB85EE5736}" destId="{DC6C995D-801D-4CAB-B689-8EE3C5F0C20C}" srcOrd="1" destOrd="0" presId="urn:microsoft.com/office/officeart/2005/8/layout/venn1"/>
    <dgm:cxn modelId="{549068C1-AD51-494A-BC6F-9B1E2994AB05}" type="presOf" srcId="{661C5CC7-B466-4F91-AA19-D8EB85EE5736}" destId="{C32B9944-E028-4A92-931B-991AE39264B2}" srcOrd="0" destOrd="0" presId="urn:microsoft.com/office/officeart/2005/8/layout/venn1"/>
    <dgm:cxn modelId="{483FB13E-B59E-4E06-9512-C75FC33D71A6}" type="presOf" srcId="{197B1BA8-CAE6-4ABA-84E3-AF562E9C9DA6}" destId="{80559725-DBB0-4929-8131-F884AE8F1B37}" srcOrd="0" destOrd="0" presId="urn:microsoft.com/office/officeart/2005/8/layout/venn1"/>
    <dgm:cxn modelId="{704600FF-274C-4CDE-9071-C43C9B6B2501}" type="presOf" srcId="{197B1BA8-CAE6-4ABA-84E3-AF562E9C9DA6}" destId="{D623CD3A-3CA1-4B23-9E4C-AC02743A9E9E}" srcOrd="1" destOrd="0" presId="urn:microsoft.com/office/officeart/2005/8/layout/venn1"/>
    <dgm:cxn modelId="{2F072828-6D52-4B1C-A076-0ECD3345BA7B}" type="presParOf" srcId="{2045E396-8A57-4A94-BA53-F5DA2FED4C88}" destId="{DC6C995D-801D-4CAB-B689-8EE3C5F0C20C}" srcOrd="0" destOrd="0" presId="urn:microsoft.com/office/officeart/2005/8/layout/venn1"/>
    <dgm:cxn modelId="{B8232CCE-4D98-4B82-ACDF-F09968308D5F}" type="presParOf" srcId="{2045E396-8A57-4A94-BA53-F5DA2FED4C88}" destId="{C32B9944-E028-4A92-931B-991AE39264B2}" srcOrd="1" destOrd="0" presId="urn:microsoft.com/office/officeart/2005/8/layout/venn1"/>
    <dgm:cxn modelId="{E0DAD891-2728-407E-B620-6053C8B581E7}" type="presParOf" srcId="{2045E396-8A57-4A94-BA53-F5DA2FED4C88}" destId="{D623CD3A-3CA1-4B23-9E4C-AC02743A9E9E}" srcOrd="2" destOrd="0" presId="urn:microsoft.com/office/officeart/2005/8/layout/venn1"/>
    <dgm:cxn modelId="{B558CCCB-ACF1-44EC-B2A0-986945D8D224}" type="presParOf" srcId="{2045E396-8A57-4A94-BA53-F5DA2FED4C88}" destId="{80559725-DBB0-4929-8131-F884AE8F1B37}"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43C93A-877F-431F-87D1-2CF27888D193}" type="doc">
      <dgm:prSet loTypeId="urn:microsoft.com/office/officeart/2005/8/layout/target1" loCatId="relationship" qsTypeId="urn:microsoft.com/office/officeart/2005/8/quickstyle/simple1" qsCatId="simple" csTypeId="urn:microsoft.com/office/officeart/2005/8/colors/accent1_5" csCatId="accent1" phldr="1"/>
      <dgm:spPr/>
    </dgm:pt>
    <dgm:pt modelId="{661F3B0F-4E69-4BAA-B45E-F4D60D2CE058}">
      <dgm:prSet phldrT="[文本]"/>
      <dgm:spPr/>
      <dgm:t>
        <a:bodyPr/>
        <a:lstStyle/>
        <a:p>
          <a:r>
            <a:rPr lang="zh-CN" altLang="en-US" b="1" dirty="0" smtClean="0">
              <a:solidFill>
                <a:srgbClr val="002060"/>
              </a:solidFill>
            </a:rPr>
            <a:t>元认知</a:t>
          </a:r>
          <a:r>
            <a:rPr lang="zh-CN" altLang="en-US" dirty="0" smtClean="0"/>
            <a:t>（定向计划，困难应对，反思总结）</a:t>
          </a:r>
          <a:endParaRPr lang="zh-CN" altLang="en-US" dirty="0"/>
        </a:p>
      </dgm:t>
    </dgm:pt>
    <dgm:pt modelId="{FC5E96D3-886B-4109-99FC-493E62442389}" type="parTrans" cxnId="{92A6B05F-7935-4637-AD86-CFDD6B93484A}">
      <dgm:prSet/>
      <dgm:spPr/>
      <dgm:t>
        <a:bodyPr/>
        <a:lstStyle/>
        <a:p>
          <a:endParaRPr lang="zh-CN" altLang="en-US"/>
        </a:p>
      </dgm:t>
    </dgm:pt>
    <dgm:pt modelId="{E2A3DB53-E476-4B3C-BB6F-1F38202EE19C}" type="sibTrans" cxnId="{92A6B05F-7935-4637-AD86-CFDD6B93484A}">
      <dgm:prSet/>
      <dgm:spPr/>
      <dgm:t>
        <a:bodyPr/>
        <a:lstStyle/>
        <a:p>
          <a:endParaRPr lang="zh-CN" altLang="en-US"/>
        </a:p>
      </dgm:t>
    </dgm:pt>
    <dgm:pt modelId="{58BB5FF4-877B-4EBB-8FFA-A232DAC616AD}">
      <dgm:prSet phldrT="[文本]"/>
      <dgm:spPr/>
      <dgm:t>
        <a:bodyPr/>
        <a:lstStyle/>
        <a:p>
          <a:r>
            <a:rPr lang="zh-CN" altLang="en-US" b="1" dirty="0" smtClean="0"/>
            <a:t>认知加工</a:t>
          </a:r>
          <a:r>
            <a:rPr lang="zh-CN" altLang="en-US" dirty="0" smtClean="0"/>
            <a:t>（识别符号，提取经验， 理解意义，组织信息）</a:t>
          </a:r>
          <a:endParaRPr lang="zh-CN" altLang="en-US" dirty="0"/>
        </a:p>
      </dgm:t>
    </dgm:pt>
    <dgm:pt modelId="{42FA386E-7EC6-424B-AFEE-FE96DDC389B9}" type="parTrans" cxnId="{908CAC6A-5885-4C61-985C-E11CE03FEA99}">
      <dgm:prSet/>
      <dgm:spPr/>
      <dgm:t>
        <a:bodyPr/>
        <a:lstStyle/>
        <a:p>
          <a:endParaRPr lang="zh-CN" altLang="en-US"/>
        </a:p>
      </dgm:t>
    </dgm:pt>
    <dgm:pt modelId="{620F02DD-387F-4DA8-B7CB-16A560C83DBC}" type="sibTrans" cxnId="{908CAC6A-5885-4C61-985C-E11CE03FEA99}">
      <dgm:prSet/>
      <dgm:spPr/>
      <dgm:t>
        <a:bodyPr/>
        <a:lstStyle/>
        <a:p>
          <a:endParaRPr lang="zh-CN" altLang="en-US"/>
        </a:p>
      </dgm:t>
    </dgm:pt>
    <dgm:pt modelId="{4709C747-364D-4FC3-8471-5E7E1B8B7317}">
      <dgm:prSet phldrT="[文本]"/>
      <dgm:spPr/>
      <dgm:t>
        <a:bodyPr/>
        <a:lstStyle/>
        <a:p>
          <a:r>
            <a:rPr lang="zh-CN" altLang="en-US" b="1" dirty="0" smtClean="0"/>
            <a:t>自动化反应</a:t>
          </a:r>
          <a:r>
            <a:rPr lang="zh-CN" altLang="en-US" dirty="0" smtClean="0"/>
            <a:t>（熟练技能，知觉辨别，习惯）</a:t>
          </a:r>
          <a:endParaRPr lang="zh-CN" altLang="en-US" dirty="0"/>
        </a:p>
      </dgm:t>
    </dgm:pt>
    <dgm:pt modelId="{B1A07090-6007-48E5-A4E4-720045A442E1}" type="parTrans" cxnId="{C54DE446-266F-41EC-9272-A650A15108D6}">
      <dgm:prSet/>
      <dgm:spPr/>
      <dgm:t>
        <a:bodyPr/>
        <a:lstStyle/>
        <a:p>
          <a:endParaRPr lang="zh-CN" altLang="en-US"/>
        </a:p>
      </dgm:t>
    </dgm:pt>
    <dgm:pt modelId="{2FC51784-D443-4707-BF60-1057AAC8677C}" type="sibTrans" cxnId="{C54DE446-266F-41EC-9272-A650A15108D6}">
      <dgm:prSet/>
      <dgm:spPr/>
      <dgm:t>
        <a:bodyPr/>
        <a:lstStyle/>
        <a:p>
          <a:endParaRPr lang="zh-CN" altLang="en-US"/>
        </a:p>
      </dgm:t>
    </dgm:pt>
    <dgm:pt modelId="{F2B7D68E-767D-4C1C-8217-8CDBC5CB021F}" type="pres">
      <dgm:prSet presAssocID="{F943C93A-877F-431F-87D1-2CF27888D193}" presName="composite" presStyleCnt="0">
        <dgm:presLayoutVars>
          <dgm:chMax val="5"/>
          <dgm:dir/>
          <dgm:resizeHandles val="exact"/>
        </dgm:presLayoutVars>
      </dgm:prSet>
      <dgm:spPr/>
    </dgm:pt>
    <dgm:pt modelId="{268DEDEB-1437-4755-B669-0A397A76EF09}" type="pres">
      <dgm:prSet presAssocID="{661F3B0F-4E69-4BAA-B45E-F4D60D2CE058}" presName="circle1" presStyleLbl="lnNode1" presStyleIdx="0" presStyleCnt="3" custScaleX="169270" custScaleY="161461"/>
      <dgm:spPr/>
    </dgm:pt>
    <dgm:pt modelId="{D81D4FF1-3C2E-466A-B68C-451E3C34249C}" type="pres">
      <dgm:prSet presAssocID="{661F3B0F-4E69-4BAA-B45E-F4D60D2CE058}" presName="text1" presStyleLbl="revTx" presStyleIdx="0" presStyleCnt="3" custScaleX="207295" custScaleY="132141" custLinFactNeighborX="55992" custLinFactNeighborY="3569">
        <dgm:presLayoutVars>
          <dgm:bulletEnabled val="1"/>
        </dgm:presLayoutVars>
      </dgm:prSet>
      <dgm:spPr/>
      <dgm:t>
        <a:bodyPr/>
        <a:lstStyle/>
        <a:p>
          <a:endParaRPr lang="zh-CN" altLang="en-US"/>
        </a:p>
      </dgm:t>
    </dgm:pt>
    <dgm:pt modelId="{CD8626E0-0575-4671-B88F-3A98728F3F6E}" type="pres">
      <dgm:prSet presAssocID="{661F3B0F-4E69-4BAA-B45E-F4D60D2CE058}" presName="line1" presStyleLbl="callout" presStyleIdx="0" presStyleCnt="6"/>
      <dgm:spPr/>
    </dgm:pt>
    <dgm:pt modelId="{8285B890-BB04-4CE4-BD01-282B099FD331}" type="pres">
      <dgm:prSet presAssocID="{661F3B0F-4E69-4BAA-B45E-F4D60D2CE058}" presName="d1" presStyleLbl="callout" presStyleIdx="1" presStyleCnt="6" custLinFactNeighborX="1710" custLinFactNeighborY="-403"/>
      <dgm:spPr/>
    </dgm:pt>
    <dgm:pt modelId="{0E27F457-E8A0-45D0-9614-1371D4EF30F5}" type="pres">
      <dgm:prSet presAssocID="{58BB5FF4-877B-4EBB-8FFA-A232DAC616AD}" presName="circle2" presStyleLbl="lnNode1" presStyleIdx="1" presStyleCnt="3" custScaleX="134549" custScaleY="133681"/>
      <dgm:spPr/>
    </dgm:pt>
    <dgm:pt modelId="{73F4C80C-72AD-4273-B486-4E8EB9647F30}" type="pres">
      <dgm:prSet presAssocID="{58BB5FF4-877B-4EBB-8FFA-A232DAC616AD}" presName="text2" presStyleLbl="revTx" presStyleIdx="1" presStyleCnt="3" custScaleX="199999" custScaleY="141072" custLinFactNeighborX="41637" custLinFactNeighborY="39485">
        <dgm:presLayoutVars>
          <dgm:bulletEnabled val="1"/>
        </dgm:presLayoutVars>
      </dgm:prSet>
      <dgm:spPr/>
      <dgm:t>
        <a:bodyPr/>
        <a:lstStyle/>
        <a:p>
          <a:endParaRPr lang="zh-CN" altLang="en-US"/>
        </a:p>
      </dgm:t>
    </dgm:pt>
    <dgm:pt modelId="{713439FC-62CD-4EF2-95AB-9019277FEA0A}" type="pres">
      <dgm:prSet presAssocID="{58BB5FF4-877B-4EBB-8FFA-A232DAC616AD}" presName="line2" presStyleLbl="callout" presStyleIdx="2" presStyleCnt="6"/>
      <dgm:spPr/>
    </dgm:pt>
    <dgm:pt modelId="{DE9D05A9-C067-49A9-A04E-75A14F1EFCAA}" type="pres">
      <dgm:prSet presAssocID="{58BB5FF4-877B-4EBB-8FFA-A232DAC616AD}" presName="d2" presStyleLbl="callout" presStyleIdx="3" presStyleCnt="6"/>
      <dgm:spPr/>
    </dgm:pt>
    <dgm:pt modelId="{D94F85E7-8136-41C4-BA26-F3DF616DA696}" type="pres">
      <dgm:prSet presAssocID="{4709C747-364D-4FC3-8471-5E7E1B8B7317}" presName="circle3" presStyleLbl="lnNode1" presStyleIdx="2" presStyleCnt="3" custLinFactNeighborX="-926" custLinFactNeighborY="-492"/>
      <dgm:spPr/>
    </dgm:pt>
    <dgm:pt modelId="{3E05AAF4-51AC-4915-A2B6-F42B4556F158}" type="pres">
      <dgm:prSet presAssocID="{4709C747-364D-4FC3-8471-5E7E1B8B7317}" presName="text3" presStyleLbl="revTx" presStyleIdx="2" presStyleCnt="3" custScaleX="211108" custScaleY="128572" custLinFactNeighborX="48144" custLinFactNeighborY="53870">
        <dgm:presLayoutVars>
          <dgm:bulletEnabled val="1"/>
        </dgm:presLayoutVars>
      </dgm:prSet>
      <dgm:spPr/>
      <dgm:t>
        <a:bodyPr/>
        <a:lstStyle/>
        <a:p>
          <a:endParaRPr lang="zh-CN" altLang="en-US"/>
        </a:p>
      </dgm:t>
    </dgm:pt>
    <dgm:pt modelId="{4896A686-DED0-46BF-B9CC-6ADA44EC79CF}" type="pres">
      <dgm:prSet presAssocID="{4709C747-364D-4FC3-8471-5E7E1B8B7317}" presName="line3" presStyleLbl="callout" presStyleIdx="4" presStyleCnt="6" custLinFactY="500000" custLinFactNeighborX="-7520" custLinFactNeighborY="563525"/>
      <dgm:spPr/>
    </dgm:pt>
    <dgm:pt modelId="{9BC8957E-5DDB-4BA6-869E-8E6C9658639E}" type="pres">
      <dgm:prSet presAssocID="{4709C747-364D-4FC3-8471-5E7E1B8B7317}" presName="d3" presStyleLbl="callout" presStyleIdx="5" presStyleCnt="6" custScaleX="56334" custScaleY="52210" custLinFactNeighborX="18500" custLinFactNeighborY="2085"/>
      <dgm:spPr/>
    </dgm:pt>
  </dgm:ptLst>
  <dgm:cxnLst>
    <dgm:cxn modelId="{C54DE446-266F-41EC-9272-A650A15108D6}" srcId="{F943C93A-877F-431F-87D1-2CF27888D193}" destId="{4709C747-364D-4FC3-8471-5E7E1B8B7317}" srcOrd="2" destOrd="0" parTransId="{B1A07090-6007-48E5-A4E4-720045A442E1}" sibTransId="{2FC51784-D443-4707-BF60-1057AAC8677C}"/>
    <dgm:cxn modelId="{92A6B05F-7935-4637-AD86-CFDD6B93484A}" srcId="{F943C93A-877F-431F-87D1-2CF27888D193}" destId="{661F3B0F-4E69-4BAA-B45E-F4D60D2CE058}" srcOrd="0" destOrd="0" parTransId="{FC5E96D3-886B-4109-99FC-493E62442389}" sibTransId="{E2A3DB53-E476-4B3C-BB6F-1F38202EE19C}"/>
    <dgm:cxn modelId="{569BEB60-1C0F-4DA7-B472-2E3FEB437C7F}" type="presOf" srcId="{661F3B0F-4E69-4BAA-B45E-F4D60D2CE058}" destId="{D81D4FF1-3C2E-466A-B68C-451E3C34249C}" srcOrd="0" destOrd="0" presId="urn:microsoft.com/office/officeart/2005/8/layout/target1"/>
    <dgm:cxn modelId="{AF0D7B76-3681-4359-96F9-7669052953A0}" type="presOf" srcId="{F943C93A-877F-431F-87D1-2CF27888D193}" destId="{F2B7D68E-767D-4C1C-8217-8CDBC5CB021F}" srcOrd="0" destOrd="0" presId="urn:microsoft.com/office/officeart/2005/8/layout/target1"/>
    <dgm:cxn modelId="{C850CE42-2327-4007-A9B8-FC6E4B267920}" type="presOf" srcId="{4709C747-364D-4FC3-8471-5E7E1B8B7317}" destId="{3E05AAF4-51AC-4915-A2B6-F42B4556F158}" srcOrd="0" destOrd="0" presId="urn:microsoft.com/office/officeart/2005/8/layout/target1"/>
    <dgm:cxn modelId="{908CAC6A-5885-4C61-985C-E11CE03FEA99}" srcId="{F943C93A-877F-431F-87D1-2CF27888D193}" destId="{58BB5FF4-877B-4EBB-8FFA-A232DAC616AD}" srcOrd="1" destOrd="0" parTransId="{42FA386E-7EC6-424B-AFEE-FE96DDC389B9}" sibTransId="{620F02DD-387F-4DA8-B7CB-16A560C83DBC}"/>
    <dgm:cxn modelId="{67ED0CF5-FFCD-4B1C-A02C-428028CA95A8}" type="presOf" srcId="{58BB5FF4-877B-4EBB-8FFA-A232DAC616AD}" destId="{73F4C80C-72AD-4273-B486-4E8EB9647F30}" srcOrd="0" destOrd="0" presId="urn:microsoft.com/office/officeart/2005/8/layout/target1"/>
    <dgm:cxn modelId="{6F3464CE-48EA-4246-9B40-B95FB56859EC}" type="presParOf" srcId="{F2B7D68E-767D-4C1C-8217-8CDBC5CB021F}" destId="{268DEDEB-1437-4755-B669-0A397A76EF09}" srcOrd="0" destOrd="0" presId="urn:microsoft.com/office/officeart/2005/8/layout/target1"/>
    <dgm:cxn modelId="{3E953C4C-73BE-4E8B-81B5-859F844AB086}" type="presParOf" srcId="{F2B7D68E-767D-4C1C-8217-8CDBC5CB021F}" destId="{D81D4FF1-3C2E-466A-B68C-451E3C34249C}" srcOrd="1" destOrd="0" presId="urn:microsoft.com/office/officeart/2005/8/layout/target1"/>
    <dgm:cxn modelId="{23FB6449-6A69-4486-973E-37C01A1B8541}" type="presParOf" srcId="{F2B7D68E-767D-4C1C-8217-8CDBC5CB021F}" destId="{CD8626E0-0575-4671-B88F-3A98728F3F6E}" srcOrd="2" destOrd="0" presId="urn:microsoft.com/office/officeart/2005/8/layout/target1"/>
    <dgm:cxn modelId="{3B654332-2FE1-4234-82E8-317FC77CE831}" type="presParOf" srcId="{F2B7D68E-767D-4C1C-8217-8CDBC5CB021F}" destId="{8285B890-BB04-4CE4-BD01-282B099FD331}" srcOrd="3" destOrd="0" presId="urn:microsoft.com/office/officeart/2005/8/layout/target1"/>
    <dgm:cxn modelId="{8F4BF7A1-401C-4589-A9CA-8729EDE421CB}" type="presParOf" srcId="{F2B7D68E-767D-4C1C-8217-8CDBC5CB021F}" destId="{0E27F457-E8A0-45D0-9614-1371D4EF30F5}" srcOrd="4" destOrd="0" presId="urn:microsoft.com/office/officeart/2005/8/layout/target1"/>
    <dgm:cxn modelId="{F184EE7C-0CAA-4014-B0A9-B9C30582FC08}" type="presParOf" srcId="{F2B7D68E-767D-4C1C-8217-8CDBC5CB021F}" destId="{73F4C80C-72AD-4273-B486-4E8EB9647F30}" srcOrd="5" destOrd="0" presId="urn:microsoft.com/office/officeart/2005/8/layout/target1"/>
    <dgm:cxn modelId="{BC33ECB4-A640-4FB5-9D90-508AA780635D}" type="presParOf" srcId="{F2B7D68E-767D-4C1C-8217-8CDBC5CB021F}" destId="{713439FC-62CD-4EF2-95AB-9019277FEA0A}" srcOrd="6" destOrd="0" presId="urn:microsoft.com/office/officeart/2005/8/layout/target1"/>
    <dgm:cxn modelId="{2D7E25A4-023C-44BF-B6A3-8BEC839B900A}" type="presParOf" srcId="{F2B7D68E-767D-4C1C-8217-8CDBC5CB021F}" destId="{DE9D05A9-C067-49A9-A04E-75A14F1EFCAA}" srcOrd="7" destOrd="0" presId="urn:microsoft.com/office/officeart/2005/8/layout/target1"/>
    <dgm:cxn modelId="{2B96F6A9-4E01-44AD-8739-A5AB73CECAF0}" type="presParOf" srcId="{F2B7D68E-767D-4C1C-8217-8CDBC5CB021F}" destId="{D94F85E7-8136-41C4-BA26-F3DF616DA696}" srcOrd="8" destOrd="0" presId="urn:microsoft.com/office/officeart/2005/8/layout/target1"/>
    <dgm:cxn modelId="{935BC233-904B-4537-9AED-3BF8BC39A816}" type="presParOf" srcId="{F2B7D68E-767D-4C1C-8217-8CDBC5CB021F}" destId="{3E05AAF4-51AC-4915-A2B6-F42B4556F158}" srcOrd="9" destOrd="0" presId="urn:microsoft.com/office/officeart/2005/8/layout/target1"/>
    <dgm:cxn modelId="{BEF5815D-1616-49BC-93BC-D66B54BE85F4}" type="presParOf" srcId="{F2B7D68E-767D-4C1C-8217-8CDBC5CB021F}" destId="{4896A686-DED0-46BF-B9CC-6ADA44EC79CF}" srcOrd="10" destOrd="0" presId="urn:microsoft.com/office/officeart/2005/8/layout/target1"/>
    <dgm:cxn modelId="{8E4DDB3F-6FFB-4421-A2F8-7DFBD5F78605}" type="presParOf" srcId="{F2B7D68E-767D-4C1C-8217-8CDBC5CB021F}" destId="{9BC8957E-5DDB-4BA6-869E-8E6C9658639E}" srcOrd="11" destOrd="0" presId="urn:microsoft.com/office/officeart/2005/8/layout/targe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7C6CE3-AED0-4FA9-84D9-46E08954C01D}" type="doc">
      <dgm:prSet loTypeId="urn:microsoft.com/office/officeart/2005/8/layout/radial1" loCatId="cycle" qsTypeId="urn:microsoft.com/office/officeart/2005/8/quickstyle/3d1" qsCatId="3D" csTypeId="urn:microsoft.com/office/officeart/2005/8/colors/accent1_2" csCatId="accent1" phldr="1"/>
      <dgm:spPr/>
      <dgm:t>
        <a:bodyPr/>
        <a:lstStyle/>
        <a:p>
          <a:endParaRPr lang="zh-CN" altLang="en-US"/>
        </a:p>
      </dgm:t>
    </dgm:pt>
    <dgm:pt modelId="{F9D45EC7-90CD-4100-83BF-63A947F3E1EB}">
      <dgm:prSet phldrT="[文本]"/>
      <dgm:spPr/>
      <dgm:t>
        <a:bodyPr/>
        <a:lstStyle/>
        <a:p>
          <a:r>
            <a:rPr lang="zh-CN" altLang="en-US" b="1" dirty="0" smtClean="0">
              <a:solidFill>
                <a:srgbClr val="FFFF00"/>
              </a:solidFill>
            </a:rPr>
            <a:t>元认知指导</a:t>
          </a:r>
          <a:r>
            <a:rPr lang="en-US" altLang="zh-CN" b="1" dirty="0" smtClean="0">
              <a:solidFill>
                <a:srgbClr val="FFFF00"/>
              </a:solidFill>
            </a:rPr>
            <a:t>Meta-cognitive Instruction</a:t>
          </a:r>
          <a:endParaRPr lang="zh-CN" altLang="en-US" b="1" dirty="0">
            <a:solidFill>
              <a:srgbClr val="FFFF00"/>
            </a:solidFill>
          </a:endParaRPr>
        </a:p>
      </dgm:t>
    </dgm:pt>
    <dgm:pt modelId="{0B6586C1-DC47-403E-8A26-5AB957468793}" type="parTrans" cxnId="{CCD0B7F3-DD71-4D0C-8B27-D83C25846F14}">
      <dgm:prSet/>
      <dgm:spPr/>
      <dgm:t>
        <a:bodyPr/>
        <a:lstStyle/>
        <a:p>
          <a:endParaRPr lang="zh-CN" altLang="en-US"/>
        </a:p>
      </dgm:t>
    </dgm:pt>
    <dgm:pt modelId="{EDF184D8-C306-477A-B627-0C22B262E967}" type="sibTrans" cxnId="{CCD0B7F3-DD71-4D0C-8B27-D83C25846F14}">
      <dgm:prSet/>
      <dgm:spPr/>
      <dgm:t>
        <a:bodyPr/>
        <a:lstStyle/>
        <a:p>
          <a:endParaRPr lang="zh-CN" altLang="en-US"/>
        </a:p>
      </dgm:t>
    </dgm:pt>
    <dgm:pt modelId="{778C04B9-7772-4029-94CF-2B9510396A88}">
      <dgm:prSet phldrT="[文本]"/>
      <dgm:spPr/>
      <dgm:t>
        <a:bodyPr/>
        <a:lstStyle/>
        <a:p>
          <a:r>
            <a:rPr lang="zh-CN" altLang="en-US" dirty="0" smtClean="0"/>
            <a:t>教学渗透</a:t>
          </a:r>
          <a:endParaRPr lang="zh-CN" altLang="en-US" dirty="0"/>
        </a:p>
      </dgm:t>
    </dgm:pt>
    <dgm:pt modelId="{9FB3C71C-DFB6-43E7-B7EC-3E6B4644051E}" type="parTrans" cxnId="{61A7F009-1F9A-45E0-8D41-199A4DE97FAE}">
      <dgm:prSet/>
      <dgm:spPr/>
      <dgm:t>
        <a:bodyPr/>
        <a:lstStyle/>
        <a:p>
          <a:endParaRPr lang="zh-CN" altLang="en-US"/>
        </a:p>
      </dgm:t>
    </dgm:pt>
    <dgm:pt modelId="{1F30EE7D-50EF-406C-9548-DFC3A778788B}" type="sibTrans" cxnId="{61A7F009-1F9A-45E0-8D41-199A4DE97FAE}">
      <dgm:prSet/>
      <dgm:spPr/>
      <dgm:t>
        <a:bodyPr/>
        <a:lstStyle/>
        <a:p>
          <a:endParaRPr lang="zh-CN" altLang="en-US"/>
        </a:p>
      </dgm:t>
    </dgm:pt>
    <dgm:pt modelId="{B7DBF498-3242-488F-B7BE-8CF6BD4A4FCB}">
      <dgm:prSet phldrT="[文本]"/>
      <dgm:spPr/>
      <dgm:t>
        <a:bodyPr/>
        <a:lstStyle/>
        <a:p>
          <a:r>
            <a:rPr lang="zh-CN" altLang="en-US" dirty="0" smtClean="0"/>
            <a:t>倡导要求</a:t>
          </a:r>
          <a:endParaRPr lang="zh-CN" altLang="en-US" dirty="0"/>
        </a:p>
      </dgm:t>
    </dgm:pt>
    <dgm:pt modelId="{56AF8981-B7DA-4393-A467-3A5CB981BC12}" type="parTrans" cxnId="{7ADCF241-F7B3-43A6-99F6-7A059EE9C374}">
      <dgm:prSet/>
      <dgm:spPr/>
      <dgm:t>
        <a:bodyPr/>
        <a:lstStyle/>
        <a:p>
          <a:endParaRPr lang="zh-CN" altLang="en-US"/>
        </a:p>
      </dgm:t>
    </dgm:pt>
    <dgm:pt modelId="{13B5A1D2-54C5-467A-BD82-201504C9E125}" type="sibTrans" cxnId="{7ADCF241-F7B3-43A6-99F6-7A059EE9C374}">
      <dgm:prSet/>
      <dgm:spPr/>
      <dgm:t>
        <a:bodyPr/>
        <a:lstStyle/>
        <a:p>
          <a:endParaRPr lang="zh-CN" altLang="en-US"/>
        </a:p>
      </dgm:t>
    </dgm:pt>
    <dgm:pt modelId="{9D35B02F-B9F4-434D-B16E-B43657AB9C57}">
      <dgm:prSet phldrT="[文本]"/>
      <dgm:spPr/>
      <dgm:t>
        <a:bodyPr/>
        <a:lstStyle/>
        <a:p>
          <a:r>
            <a:rPr lang="zh-CN" altLang="en-US" dirty="0" smtClean="0"/>
            <a:t>创设活动</a:t>
          </a:r>
          <a:endParaRPr lang="zh-CN" altLang="en-US" dirty="0"/>
        </a:p>
      </dgm:t>
    </dgm:pt>
    <dgm:pt modelId="{917537E6-465B-484C-A7A9-201A15D6140C}" type="parTrans" cxnId="{CAE518FF-244E-4093-B821-A0FEC348975C}">
      <dgm:prSet/>
      <dgm:spPr/>
      <dgm:t>
        <a:bodyPr/>
        <a:lstStyle/>
        <a:p>
          <a:endParaRPr lang="zh-CN" altLang="en-US"/>
        </a:p>
      </dgm:t>
    </dgm:pt>
    <dgm:pt modelId="{EFA54C56-F131-43D0-A1B7-5180884E584B}" type="sibTrans" cxnId="{CAE518FF-244E-4093-B821-A0FEC348975C}">
      <dgm:prSet/>
      <dgm:spPr/>
      <dgm:t>
        <a:bodyPr/>
        <a:lstStyle/>
        <a:p>
          <a:endParaRPr lang="zh-CN" altLang="en-US"/>
        </a:p>
      </dgm:t>
    </dgm:pt>
    <dgm:pt modelId="{499AD273-3422-4146-988A-38FD09FE2C2F}">
      <dgm:prSet phldrT="[文本]"/>
      <dgm:spPr/>
      <dgm:t>
        <a:bodyPr/>
        <a:lstStyle/>
        <a:p>
          <a:r>
            <a:rPr lang="zh-CN" altLang="en-US" dirty="0" smtClean="0"/>
            <a:t>介绍交流</a:t>
          </a:r>
          <a:endParaRPr lang="zh-CN" altLang="en-US" dirty="0"/>
        </a:p>
      </dgm:t>
    </dgm:pt>
    <dgm:pt modelId="{7AA0D5D6-AEAE-495F-B3FD-E57D297FD489}" type="sibTrans" cxnId="{57D077AC-106C-4108-B2DB-948D8ED428AA}">
      <dgm:prSet/>
      <dgm:spPr/>
      <dgm:t>
        <a:bodyPr/>
        <a:lstStyle/>
        <a:p>
          <a:endParaRPr lang="zh-CN" altLang="en-US"/>
        </a:p>
      </dgm:t>
    </dgm:pt>
    <dgm:pt modelId="{88557C12-AF5F-4B4C-890B-4DCD64AB0221}" type="parTrans" cxnId="{57D077AC-106C-4108-B2DB-948D8ED428AA}">
      <dgm:prSet/>
      <dgm:spPr/>
      <dgm:t>
        <a:bodyPr/>
        <a:lstStyle/>
        <a:p>
          <a:endParaRPr lang="zh-CN" altLang="en-US"/>
        </a:p>
      </dgm:t>
    </dgm:pt>
    <dgm:pt modelId="{2D568296-C09C-4582-8F95-D1B04DF066C4}">
      <dgm:prSet/>
      <dgm:spPr/>
      <dgm:t>
        <a:bodyPr/>
        <a:lstStyle/>
        <a:p>
          <a:r>
            <a:rPr lang="zh-CN" altLang="en-US" dirty="0" smtClean="0"/>
            <a:t>心理示范</a:t>
          </a:r>
          <a:endParaRPr lang="zh-CN" altLang="en-US" dirty="0"/>
        </a:p>
      </dgm:t>
    </dgm:pt>
    <dgm:pt modelId="{CD66B5BC-28CA-4033-9C5A-CC2D96DA116A}" type="parTrans" cxnId="{66DCD3E4-B448-43F0-92A2-5B73FAD21812}">
      <dgm:prSet/>
      <dgm:spPr/>
      <dgm:t>
        <a:bodyPr/>
        <a:lstStyle/>
        <a:p>
          <a:endParaRPr lang="zh-CN" altLang="en-US"/>
        </a:p>
      </dgm:t>
    </dgm:pt>
    <dgm:pt modelId="{9C8BD8EC-3585-4608-84FC-D10ABCDFFD84}" type="sibTrans" cxnId="{66DCD3E4-B448-43F0-92A2-5B73FAD21812}">
      <dgm:prSet/>
      <dgm:spPr/>
      <dgm:t>
        <a:bodyPr/>
        <a:lstStyle/>
        <a:p>
          <a:endParaRPr lang="zh-CN" altLang="en-US"/>
        </a:p>
      </dgm:t>
    </dgm:pt>
    <dgm:pt modelId="{A4EB43CD-29D7-4830-9E6E-4344430A8CCC}" type="pres">
      <dgm:prSet presAssocID="{597C6CE3-AED0-4FA9-84D9-46E08954C01D}" presName="cycle" presStyleCnt="0">
        <dgm:presLayoutVars>
          <dgm:chMax val="1"/>
          <dgm:dir val="rev"/>
          <dgm:animLvl val="ctr"/>
          <dgm:resizeHandles val="exact"/>
        </dgm:presLayoutVars>
      </dgm:prSet>
      <dgm:spPr/>
      <dgm:t>
        <a:bodyPr/>
        <a:lstStyle/>
        <a:p>
          <a:endParaRPr lang="zh-CN" altLang="en-US"/>
        </a:p>
      </dgm:t>
    </dgm:pt>
    <dgm:pt modelId="{C0415C82-768D-4663-97D0-9ED3AF157AB7}" type="pres">
      <dgm:prSet presAssocID="{F9D45EC7-90CD-4100-83BF-63A947F3E1EB}" presName="centerShape" presStyleLbl="node0" presStyleIdx="0" presStyleCnt="1" custScaleX="147817" custScaleY="117768"/>
      <dgm:spPr/>
      <dgm:t>
        <a:bodyPr/>
        <a:lstStyle/>
        <a:p>
          <a:endParaRPr lang="zh-CN" altLang="en-US"/>
        </a:p>
      </dgm:t>
    </dgm:pt>
    <dgm:pt modelId="{134D7187-49CF-4762-933E-1FAD1D23AC2B}" type="pres">
      <dgm:prSet presAssocID="{9FB3C71C-DFB6-43E7-B7EC-3E6B4644051E}" presName="Name9" presStyleLbl="parChTrans1D2" presStyleIdx="0" presStyleCnt="5"/>
      <dgm:spPr/>
      <dgm:t>
        <a:bodyPr/>
        <a:lstStyle/>
        <a:p>
          <a:endParaRPr lang="zh-CN" altLang="en-US"/>
        </a:p>
      </dgm:t>
    </dgm:pt>
    <dgm:pt modelId="{92B48C0A-91C3-4185-B36C-2A59CC2B1AD2}" type="pres">
      <dgm:prSet presAssocID="{9FB3C71C-DFB6-43E7-B7EC-3E6B4644051E}" presName="connTx" presStyleLbl="parChTrans1D2" presStyleIdx="0" presStyleCnt="5"/>
      <dgm:spPr/>
      <dgm:t>
        <a:bodyPr/>
        <a:lstStyle/>
        <a:p>
          <a:endParaRPr lang="zh-CN" altLang="en-US"/>
        </a:p>
      </dgm:t>
    </dgm:pt>
    <dgm:pt modelId="{CA2AA9A0-AEAA-466D-B69B-D64354FBF623}" type="pres">
      <dgm:prSet presAssocID="{778C04B9-7772-4029-94CF-2B9510396A88}" presName="node" presStyleLbl="node1" presStyleIdx="0" presStyleCnt="5">
        <dgm:presLayoutVars>
          <dgm:bulletEnabled val="1"/>
        </dgm:presLayoutVars>
      </dgm:prSet>
      <dgm:spPr/>
      <dgm:t>
        <a:bodyPr/>
        <a:lstStyle/>
        <a:p>
          <a:endParaRPr lang="zh-CN" altLang="en-US"/>
        </a:p>
      </dgm:t>
    </dgm:pt>
    <dgm:pt modelId="{432A3EC0-9390-4C90-ABF8-4B5FBDA1506A}" type="pres">
      <dgm:prSet presAssocID="{88557C12-AF5F-4B4C-890B-4DCD64AB0221}" presName="Name9" presStyleLbl="parChTrans1D2" presStyleIdx="1" presStyleCnt="5"/>
      <dgm:spPr/>
      <dgm:t>
        <a:bodyPr/>
        <a:lstStyle/>
        <a:p>
          <a:endParaRPr lang="zh-CN" altLang="en-US"/>
        </a:p>
      </dgm:t>
    </dgm:pt>
    <dgm:pt modelId="{209B1DCA-9DC3-4C7B-9758-86935A4ADE21}" type="pres">
      <dgm:prSet presAssocID="{88557C12-AF5F-4B4C-890B-4DCD64AB0221}" presName="connTx" presStyleLbl="parChTrans1D2" presStyleIdx="1" presStyleCnt="5"/>
      <dgm:spPr/>
      <dgm:t>
        <a:bodyPr/>
        <a:lstStyle/>
        <a:p>
          <a:endParaRPr lang="zh-CN" altLang="en-US"/>
        </a:p>
      </dgm:t>
    </dgm:pt>
    <dgm:pt modelId="{34F690CE-2CB6-48DF-87B0-840AA04E9743}" type="pres">
      <dgm:prSet presAssocID="{499AD273-3422-4146-988A-38FD09FE2C2F}" presName="node" presStyleLbl="node1" presStyleIdx="1" presStyleCnt="5">
        <dgm:presLayoutVars>
          <dgm:bulletEnabled val="1"/>
        </dgm:presLayoutVars>
      </dgm:prSet>
      <dgm:spPr/>
      <dgm:t>
        <a:bodyPr/>
        <a:lstStyle/>
        <a:p>
          <a:endParaRPr lang="zh-CN" altLang="en-US"/>
        </a:p>
      </dgm:t>
    </dgm:pt>
    <dgm:pt modelId="{44DD7E2B-B997-44C0-99C1-C8136AE29DBD}" type="pres">
      <dgm:prSet presAssocID="{56AF8981-B7DA-4393-A467-3A5CB981BC12}" presName="Name9" presStyleLbl="parChTrans1D2" presStyleIdx="2" presStyleCnt="5"/>
      <dgm:spPr/>
      <dgm:t>
        <a:bodyPr/>
        <a:lstStyle/>
        <a:p>
          <a:endParaRPr lang="zh-CN" altLang="en-US"/>
        </a:p>
      </dgm:t>
    </dgm:pt>
    <dgm:pt modelId="{C91100B3-D24D-41EE-A227-B1D34B604FAB}" type="pres">
      <dgm:prSet presAssocID="{56AF8981-B7DA-4393-A467-3A5CB981BC12}" presName="connTx" presStyleLbl="parChTrans1D2" presStyleIdx="2" presStyleCnt="5"/>
      <dgm:spPr/>
      <dgm:t>
        <a:bodyPr/>
        <a:lstStyle/>
        <a:p>
          <a:endParaRPr lang="zh-CN" altLang="en-US"/>
        </a:p>
      </dgm:t>
    </dgm:pt>
    <dgm:pt modelId="{6C85511C-9FD7-4938-84B9-70E8D5B02B78}" type="pres">
      <dgm:prSet presAssocID="{B7DBF498-3242-488F-B7BE-8CF6BD4A4FCB}" presName="node" presStyleLbl="node1" presStyleIdx="2" presStyleCnt="5">
        <dgm:presLayoutVars>
          <dgm:bulletEnabled val="1"/>
        </dgm:presLayoutVars>
      </dgm:prSet>
      <dgm:spPr/>
      <dgm:t>
        <a:bodyPr/>
        <a:lstStyle/>
        <a:p>
          <a:endParaRPr lang="zh-CN" altLang="en-US"/>
        </a:p>
      </dgm:t>
    </dgm:pt>
    <dgm:pt modelId="{F5C71D87-D250-44EB-BB03-298F8B2D91D6}" type="pres">
      <dgm:prSet presAssocID="{917537E6-465B-484C-A7A9-201A15D6140C}" presName="Name9" presStyleLbl="parChTrans1D2" presStyleIdx="3" presStyleCnt="5"/>
      <dgm:spPr/>
      <dgm:t>
        <a:bodyPr/>
        <a:lstStyle/>
        <a:p>
          <a:endParaRPr lang="zh-CN" altLang="en-US"/>
        </a:p>
      </dgm:t>
    </dgm:pt>
    <dgm:pt modelId="{8E10574E-F08B-4575-B85A-A6F4F04BF9EE}" type="pres">
      <dgm:prSet presAssocID="{917537E6-465B-484C-A7A9-201A15D6140C}" presName="connTx" presStyleLbl="parChTrans1D2" presStyleIdx="3" presStyleCnt="5"/>
      <dgm:spPr/>
      <dgm:t>
        <a:bodyPr/>
        <a:lstStyle/>
        <a:p>
          <a:endParaRPr lang="zh-CN" altLang="en-US"/>
        </a:p>
      </dgm:t>
    </dgm:pt>
    <dgm:pt modelId="{1BF11842-95C7-4D08-9CCD-5E481859108E}" type="pres">
      <dgm:prSet presAssocID="{9D35B02F-B9F4-434D-B16E-B43657AB9C57}" presName="node" presStyleLbl="node1" presStyleIdx="3" presStyleCnt="5">
        <dgm:presLayoutVars>
          <dgm:bulletEnabled val="1"/>
        </dgm:presLayoutVars>
      </dgm:prSet>
      <dgm:spPr/>
      <dgm:t>
        <a:bodyPr/>
        <a:lstStyle/>
        <a:p>
          <a:endParaRPr lang="zh-CN" altLang="en-US"/>
        </a:p>
      </dgm:t>
    </dgm:pt>
    <dgm:pt modelId="{BE32DB95-9B8A-4FE6-A4A3-AE1865EE6DA4}" type="pres">
      <dgm:prSet presAssocID="{CD66B5BC-28CA-4033-9C5A-CC2D96DA116A}" presName="Name9" presStyleLbl="parChTrans1D2" presStyleIdx="4" presStyleCnt="5"/>
      <dgm:spPr/>
      <dgm:t>
        <a:bodyPr/>
        <a:lstStyle/>
        <a:p>
          <a:endParaRPr lang="zh-CN" altLang="en-US"/>
        </a:p>
      </dgm:t>
    </dgm:pt>
    <dgm:pt modelId="{1BA83613-6F0F-4F6F-AC80-B90F1BD95445}" type="pres">
      <dgm:prSet presAssocID="{CD66B5BC-28CA-4033-9C5A-CC2D96DA116A}" presName="connTx" presStyleLbl="parChTrans1D2" presStyleIdx="4" presStyleCnt="5"/>
      <dgm:spPr/>
      <dgm:t>
        <a:bodyPr/>
        <a:lstStyle/>
        <a:p>
          <a:endParaRPr lang="zh-CN" altLang="en-US"/>
        </a:p>
      </dgm:t>
    </dgm:pt>
    <dgm:pt modelId="{F81306A7-17A1-429B-A808-F7CE8B496125}" type="pres">
      <dgm:prSet presAssocID="{2D568296-C09C-4582-8F95-D1B04DF066C4}" presName="node" presStyleLbl="node1" presStyleIdx="4" presStyleCnt="5">
        <dgm:presLayoutVars>
          <dgm:bulletEnabled val="1"/>
        </dgm:presLayoutVars>
      </dgm:prSet>
      <dgm:spPr/>
      <dgm:t>
        <a:bodyPr/>
        <a:lstStyle/>
        <a:p>
          <a:endParaRPr lang="zh-CN" altLang="en-US"/>
        </a:p>
      </dgm:t>
    </dgm:pt>
  </dgm:ptLst>
  <dgm:cxnLst>
    <dgm:cxn modelId="{3DF91B0C-679E-478E-8688-DAF67D492FE9}" type="presOf" srcId="{56AF8981-B7DA-4393-A467-3A5CB981BC12}" destId="{44DD7E2B-B997-44C0-99C1-C8136AE29DBD}" srcOrd="0" destOrd="0" presId="urn:microsoft.com/office/officeart/2005/8/layout/radial1"/>
    <dgm:cxn modelId="{397DCAC1-32DD-4682-9558-D85488580522}" type="presOf" srcId="{88557C12-AF5F-4B4C-890B-4DCD64AB0221}" destId="{432A3EC0-9390-4C90-ABF8-4B5FBDA1506A}" srcOrd="0" destOrd="0" presId="urn:microsoft.com/office/officeart/2005/8/layout/radial1"/>
    <dgm:cxn modelId="{0B71355F-E344-4F56-A3C1-4766CA3F0760}" type="presOf" srcId="{9D35B02F-B9F4-434D-B16E-B43657AB9C57}" destId="{1BF11842-95C7-4D08-9CCD-5E481859108E}" srcOrd="0" destOrd="0" presId="urn:microsoft.com/office/officeart/2005/8/layout/radial1"/>
    <dgm:cxn modelId="{8A6C81E0-5B04-4412-A7A5-7D3A290D92B4}" type="presOf" srcId="{597C6CE3-AED0-4FA9-84D9-46E08954C01D}" destId="{A4EB43CD-29D7-4830-9E6E-4344430A8CCC}" srcOrd="0" destOrd="0" presId="urn:microsoft.com/office/officeart/2005/8/layout/radial1"/>
    <dgm:cxn modelId="{D8E039EA-0BBE-41C4-92E0-2A9549009004}" type="presOf" srcId="{B7DBF498-3242-488F-B7BE-8CF6BD4A4FCB}" destId="{6C85511C-9FD7-4938-84B9-70E8D5B02B78}" srcOrd="0" destOrd="0" presId="urn:microsoft.com/office/officeart/2005/8/layout/radial1"/>
    <dgm:cxn modelId="{7D57C1D8-005E-4B58-B9A5-69493127E74E}" type="presOf" srcId="{F9D45EC7-90CD-4100-83BF-63A947F3E1EB}" destId="{C0415C82-768D-4663-97D0-9ED3AF157AB7}" srcOrd="0" destOrd="0" presId="urn:microsoft.com/office/officeart/2005/8/layout/radial1"/>
    <dgm:cxn modelId="{66DCD3E4-B448-43F0-92A2-5B73FAD21812}" srcId="{F9D45EC7-90CD-4100-83BF-63A947F3E1EB}" destId="{2D568296-C09C-4582-8F95-D1B04DF066C4}" srcOrd="4" destOrd="0" parTransId="{CD66B5BC-28CA-4033-9C5A-CC2D96DA116A}" sibTransId="{9C8BD8EC-3585-4608-84FC-D10ABCDFFD84}"/>
    <dgm:cxn modelId="{BF4EF66D-D5F4-43A4-ADCF-661F5DE1EF53}" type="presOf" srcId="{499AD273-3422-4146-988A-38FD09FE2C2F}" destId="{34F690CE-2CB6-48DF-87B0-840AA04E9743}" srcOrd="0" destOrd="0" presId="urn:microsoft.com/office/officeart/2005/8/layout/radial1"/>
    <dgm:cxn modelId="{CAE518FF-244E-4093-B821-A0FEC348975C}" srcId="{F9D45EC7-90CD-4100-83BF-63A947F3E1EB}" destId="{9D35B02F-B9F4-434D-B16E-B43657AB9C57}" srcOrd="3" destOrd="0" parTransId="{917537E6-465B-484C-A7A9-201A15D6140C}" sibTransId="{EFA54C56-F131-43D0-A1B7-5180884E584B}"/>
    <dgm:cxn modelId="{CCD0B7F3-DD71-4D0C-8B27-D83C25846F14}" srcId="{597C6CE3-AED0-4FA9-84D9-46E08954C01D}" destId="{F9D45EC7-90CD-4100-83BF-63A947F3E1EB}" srcOrd="0" destOrd="0" parTransId="{0B6586C1-DC47-403E-8A26-5AB957468793}" sibTransId="{EDF184D8-C306-477A-B627-0C22B262E967}"/>
    <dgm:cxn modelId="{57D077AC-106C-4108-B2DB-948D8ED428AA}" srcId="{F9D45EC7-90CD-4100-83BF-63A947F3E1EB}" destId="{499AD273-3422-4146-988A-38FD09FE2C2F}" srcOrd="1" destOrd="0" parTransId="{88557C12-AF5F-4B4C-890B-4DCD64AB0221}" sibTransId="{7AA0D5D6-AEAE-495F-B3FD-E57D297FD489}"/>
    <dgm:cxn modelId="{51A7CEDE-B5A8-450F-934E-81596B194B65}" type="presOf" srcId="{88557C12-AF5F-4B4C-890B-4DCD64AB0221}" destId="{209B1DCA-9DC3-4C7B-9758-86935A4ADE21}" srcOrd="1" destOrd="0" presId="urn:microsoft.com/office/officeart/2005/8/layout/radial1"/>
    <dgm:cxn modelId="{DAC25CCA-1F6E-4833-9288-A8F53E35D821}" type="presOf" srcId="{9FB3C71C-DFB6-43E7-B7EC-3E6B4644051E}" destId="{134D7187-49CF-4762-933E-1FAD1D23AC2B}" srcOrd="0" destOrd="0" presId="urn:microsoft.com/office/officeart/2005/8/layout/radial1"/>
    <dgm:cxn modelId="{3EA6DA64-85AA-40C7-8F06-B0061C430B27}" type="presOf" srcId="{917537E6-465B-484C-A7A9-201A15D6140C}" destId="{8E10574E-F08B-4575-B85A-A6F4F04BF9EE}" srcOrd="1" destOrd="0" presId="urn:microsoft.com/office/officeart/2005/8/layout/radial1"/>
    <dgm:cxn modelId="{2BDC07EA-AA71-428E-82A6-7E68C5831CF7}" type="presOf" srcId="{9FB3C71C-DFB6-43E7-B7EC-3E6B4644051E}" destId="{92B48C0A-91C3-4185-B36C-2A59CC2B1AD2}" srcOrd="1" destOrd="0" presId="urn:microsoft.com/office/officeart/2005/8/layout/radial1"/>
    <dgm:cxn modelId="{706F509E-7944-49C5-9E69-D26015EE53DE}" type="presOf" srcId="{778C04B9-7772-4029-94CF-2B9510396A88}" destId="{CA2AA9A0-AEAA-466D-B69B-D64354FBF623}" srcOrd="0" destOrd="0" presId="urn:microsoft.com/office/officeart/2005/8/layout/radial1"/>
    <dgm:cxn modelId="{7ADCF241-F7B3-43A6-99F6-7A059EE9C374}" srcId="{F9D45EC7-90CD-4100-83BF-63A947F3E1EB}" destId="{B7DBF498-3242-488F-B7BE-8CF6BD4A4FCB}" srcOrd="2" destOrd="0" parTransId="{56AF8981-B7DA-4393-A467-3A5CB981BC12}" sibTransId="{13B5A1D2-54C5-467A-BD82-201504C9E125}"/>
    <dgm:cxn modelId="{951DFC3D-A725-4C87-914C-78BACF05122D}" type="presOf" srcId="{56AF8981-B7DA-4393-A467-3A5CB981BC12}" destId="{C91100B3-D24D-41EE-A227-B1D34B604FAB}" srcOrd="1" destOrd="0" presId="urn:microsoft.com/office/officeart/2005/8/layout/radial1"/>
    <dgm:cxn modelId="{94CB2C5B-0485-4222-A718-C4A49039B7E3}" type="presOf" srcId="{CD66B5BC-28CA-4033-9C5A-CC2D96DA116A}" destId="{1BA83613-6F0F-4F6F-AC80-B90F1BD95445}" srcOrd="1" destOrd="0" presId="urn:microsoft.com/office/officeart/2005/8/layout/radial1"/>
    <dgm:cxn modelId="{DDBB0654-1B80-4967-B83B-050C3AEEA8A4}" type="presOf" srcId="{2D568296-C09C-4582-8F95-D1B04DF066C4}" destId="{F81306A7-17A1-429B-A808-F7CE8B496125}" srcOrd="0" destOrd="0" presId="urn:microsoft.com/office/officeart/2005/8/layout/radial1"/>
    <dgm:cxn modelId="{EA07A4E1-F11C-4692-B47D-06D0CFCA7161}" type="presOf" srcId="{917537E6-465B-484C-A7A9-201A15D6140C}" destId="{F5C71D87-D250-44EB-BB03-298F8B2D91D6}" srcOrd="0" destOrd="0" presId="urn:microsoft.com/office/officeart/2005/8/layout/radial1"/>
    <dgm:cxn modelId="{C30F07E3-C9E0-47C9-909A-40D05E740D41}" type="presOf" srcId="{CD66B5BC-28CA-4033-9C5A-CC2D96DA116A}" destId="{BE32DB95-9B8A-4FE6-A4A3-AE1865EE6DA4}" srcOrd="0" destOrd="0" presId="urn:microsoft.com/office/officeart/2005/8/layout/radial1"/>
    <dgm:cxn modelId="{61A7F009-1F9A-45E0-8D41-199A4DE97FAE}" srcId="{F9D45EC7-90CD-4100-83BF-63A947F3E1EB}" destId="{778C04B9-7772-4029-94CF-2B9510396A88}" srcOrd="0" destOrd="0" parTransId="{9FB3C71C-DFB6-43E7-B7EC-3E6B4644051E}" sibTransId="{1F30EE7D-50EF-406C-9548-DFC3A778788B}"/>
    <dgm:cxn modelId="{7DAA2FD7-0A34-43ED-9C71-48C15D183E8F}" type="presParOf" srcId="{A4EB43CD-29D7-4830-9E6E-4344430A8CCC}" destId="{C0415C82-768D-4663-97D0-9ED3AF157AB7}" srcOrd="0" destOrd="0" presId="urn:microsoft.com/office/officeart/2005/8/layout/radial1"/>
    <dgm:cxn modelId="{1A1BDEFD-2796-4806-B564-7C8ABDB55B6C}" type="presParOf" srcId="{A4EB43CD-29D7-4830-9E6E-4344430A8CCC}" destId="{134D7187-49CF-4762-933E-1FAD1D23AC2B}" srcOrd="1" destOrd="0" presId="urn:microsoft.com/office/officeart/2005/8/layout/radial1"/>
    <dgm:cxn modelId="{D02A0688-F120-4A33-AFA0-08959C869309}" type="presParOf" srcId="{134D7187-49CF-4762-933E-1FAD1D23AC2B}" destId="{92B48C0A-91C3-4185-B36C-2A59CC2B1AD2}" srcOrd="0" destOrd="0" presId="urn:microsoft.com/office/officeart/2005/8/layout/radial1"/>
    <dgm:cxn modelId="{41496F9E-3D1F-4FD0-A87D-ADD3BDF3B578}" type="presParOf" srcId="{A4EB43CD-29D7-4830-9E6E-4344430A8CCC}" destId="{CA2AA9A0-AEAA-466D-B69B-D64354FBF623}" srcOrd="2" destOrd="0" presId="urn:microsoft.com/office/officeart/2005/8/layout/radial1"/>
    <dgm:cxn modelId="{4B9DDD79-3D3C-4878-928E-FB320EF23016}" type="presParOf" srcId="{A4EB43CD-29D7-4830-9E6E-4344430A8CCC}" destId="{432A3EC0-9390-4C90-ABF8-4B5FBDA1506A}" srcOrd="3" destOrd="0" presId="urn:microsoft.com/office/officeart/2005/8/layout/radial1"/>
    <dgm:cxn modelId="{3A2B715A-7E21-4F10-9E3A-CE0A87059298}" type="presParOf" srcId="{432A3EC0-9390-4C90-ABF8-4B5FBDA1506A}" destId="{209B1DCA-9DC3-4C7B-9758-86935A4ADE21}" srcOrd="0" destOrd="0" presId="urn:microsoft.com/office/officeart/2005/8/layout/radial1"/>
    <dgm:cxn modelId="{632299FA-A338-4393-8851-6ED8E2842937}" type="presParOf" srcId="{A4EB43CD-29D7-4830-9E6E-4344430A8CCC}" destId="{34F690CE-2CB6-48DF-87B0-840AA04E9743}" srcOrd="4" destOrd="0" presId="urn:microsoft.com/office/officeart/2005/8/layout/radial1"/>
    <dgm:cxn modelId="{758632E1-A31F-45AD-A8B2-AB8533368F20}" type="presParOf" srcId="{A4EB43CD-29D7-4830-9E6E-4344430A8CCC}" destId="{44DD7E2B-B997-44C0-99C1-C8136AE29DBD}" srcOrd="5" destOrd="0" presId="urn:microsoft.com/office/officeart/2005/8/layout/radial1"/>
    <dgm:cxn modelId="{2199592D-62EB-41F9-AE91-62122B98913D}" type="presParOf" srcId="{44DD7E2B-B997-44C0-99C1-C8136AE29DBD}" destId="{C91100B3-D24D-41EE-A227-B1D34B604FAB}" srcOrd="0" destOrd="0" presId="urn:microsoft.com/office/officeart/2005/8/layout/radial1"/>
    <dgm:cxn modelId="{F9131006-FAC7-4BE0-8D98-FD33E743B68F}" type="presParOf" srcId="{A4EB43CD-29D7-4830-9E6E-4344430A8CCC}" destId="{6C85511C-9FD7-4938-84B9-70E8D5B02B78}" srcOrd="6" destOrd="0" presId="urn:microsoft.com/office/officeart/2005/8/layout/radial1"/>
    <dgm:cxn modelId="{429945DE-AD63-4627-83AB-DA2B6CC91975}" type="presParOf" srcId="{A4EB43CD-29D7-4830-9E6E-4344430A8CCC}" destId="{F5C71D87-D250-44EB-BB03-298F8B2D91D6}" srcOrd="7" destOrd="0" presId="urn:microsoft.com/office/officeart/2005/8/layout/radial1"/>
    <dgm:cxn modelId="{3F3E68A9-3770-49B4-A85B-8055242EF23F}" type="presParOf" srcId="{F5C71D87-D250-44EB-BB03-298F8B2D91D6}" destId="{8E10574E-F08B-4575-B85A-A6F4F04BF9EE}" srcOrd="0" destOrd="0" presId="urn:microsoft.com/office/officeart/2005/8/layout/radial1"/>
    <dgm:cxn modelId="{D9A996FB-5354-4F1C-9E8E-E75BC52BC3A8}" type="presParOf" srcId="{A4EB43CD-29D7-4830-9E6E-4344430A8CCC}" destId="{1BF11842-95C7-4D08-9CCD-5E481859108E}" srcOrd="8" destOrd="0" presId="urn:microsoft.com/office/officeart/2005/8/layout/radial1"/>
    <dgm:cxn modelId="{27468EC6-5E8D-44FA-91D6-FC8C5AFF9054}" type="presParOf" srcId="{A4EB43CD-29D7-4830-9E6E-4344430A8CCC}" destId="{BE32DB95-9B8A-4FE6-A4A3-AE1865EE6DA4}" srcOrd="9" destOrd="0" presId="urn:microsoft.com/office/officeart/2005/8/layout/radial1"/>
    <dgm:cxn modelId="{DDD84A6B-B058-4DCB-B579-76E8A05EE44D}" type="presParOf" srcId="{BE32DB95-9B8A-4FE6-A4A3-AE1865EE6DA4}" destId="{1BA83613-6F0F-4F6F-AC80-B90F1BD95445}" srcOrd="0" destOrd="0" presId="urn:microsoft.com/office/officeart/2005/8/layout/radial1"/>
    <dgm:cxn modelId="{278EFE13-A2DB-4709-8AC1-12FE3F4FFCCA}" type="presParOf" srcId="{A4EB43CD-29D7-4830-9E6E-4344430A8CCC}" destId="{F81306A7-17A1-429B-A808-F7CE8B496125}" srcOrd="10"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6C995D-801D-4CAB-B689-8EE3C5F0C20C}">
      <dsp:nvSpPr>
        <dsp:cNvPr id="0" name=""/>
        <dsp:cNvSpPr/>
      </dsp:nvSpPr>
      <dsp:spPr>
        <a:xfrm>
          <a:off x="0" y="0"/>
          <a:ext cx="7179732" cy="314324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zh-CN" altLang="en-US" sz="4800" kern="1200" dirty="0" smtClean="0"/>
            <a:t>自我意识</a:t>
          </a:r>
          <a:endParaRPr lang="zh-CN" altLang="en-US" sz="4800" kern="1200" dirty="0"/>
        </a:p>
      </dsp:txBody>
      <dsp:txXfrm>
        <a:off x="1002575" y="370656"/>
        <a:ext cx="4139665" cy="2401935"/>
      </dsp:txXfrm>
    </dsp:sp>
    <dsp:sp modelId="{D623CD3A-3CA1-4B23-9E4C-AC02743A9E9E}">
      <dsp:nvSpPr>
        <dsp:cNvPr id="0" name=""/>
        <dsp:cNvSpPr/>
      </dsp:nvSpPr>
      <dsp:spPr>
        <a:xfrm>
          <a:off x="3824611" y="0"/>
          <a:ext cx="7121898" cy="314324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zh-CN" altLang="en-US" sz="4400" kern="1200" dirty="0" smtClean="0"/>
            <a:t>认知过程</a:t>
          </a:r>
          <a:endParaRPr lang="zh-CN" altLang="en-US" sz="4400" kern="1200" dirty="0"/>
        </a:p>
      </dsp:txBody>
      <dsp:txXfrm>
        <a:off x="5845690" y="370656"/>
        <a:ext cx="4106319" cy="240193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4F85E7-8136-41C4-BA26-F3DF616DA696}">
      <dsp:nvSpPr>
        <dsp:cNvPr id="0" name=""/>
        <dsp:cNvSpPr/>
      </dsp:nvSpPr>
      <dsp:spPr>
        <a:xfrm>
          <a:off x="785798" y="1357312"/>
          <a:ext cx="3857652" cy="3857652"/>
        </a:xfrm>
        <a:prstGeom prst="ellipse">
          <a:avLst/>
        </a:prstGeom>
        <a:solidFill>
          <a:schemeClr val="accent1">
            <a:shade val="90000"/>
            <a:hueOff val="400189"/>
            <a:satOff val="-14167"/>
            <a:lumOff val="34731"/>
            <a:alphaOff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27F457-E8A0-45D0-9614-1371D4EF30F5}">
      <dsp:nvSpPr>
        <dsp:cNvPr id="0" name=""/>
        <dsp:cNvSpPr/>
      </dsp:nvSpPr>
      <dsp:spPr>
        <a:xfrm>
          <a:off x="1193216" y="1758034"/>
          <a:ext cx="3114259" cy="3094168"/>
        </a:xfrm>
        <a:prstGeom prst="ellipse">
          <a:avLst/>
        </a:prstGeom>
        <a:solidFill>
          <a:schemeClr val="accent1">
            <a:shade val="90000"/>
            <a:hueOff val="200094"/>
            <a:satOff val="-7083"/>
            <a:lumOff val="17365"/>
            <a:alphaOff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8DEDEB-1437-4755-B669-0A397A76EF09}">
      <dsp:nvSpPr>
        <dsp:cNvPr id="0" name=""/>
        <dsp:cNvSpPr/>
      </dsp:nvSpPr>
      <dsp:spPr>
        <a:xfrm>
          <a:off x="2097361" y="2682258"/>
          <a:ext cx="1305969" cy="1245720"/>
        </a:xfrm>
        <a:prstGeom prst="ellipse">
          <a:avLst/>
        </a:prstGeom>
        <a:solidFill>
          <a:schemeClr val="accent1">
            <a:shade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1D4FF1-3C2E-466A-B68C-451E3C34249C}">
      <dsp:nvSpPr>
        <dsp:cNvPr id="0" name=""/>
        <dsp:cNvSpPr/>
      </dsp:nvSpPr>
      <dsp:spPr>
        <a:xfrm>
          <a:off x="5145640" y="-50251"/>
          <a:ext cx="3998359" cy="1486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34290" rIns="34290" bIns="34290" numCol="1" spcCol="1270" anchor="ctr" anchorCtr="0">
          <a:noAutofit/>
        </a:bodyPr>
        <a:lstStyle/>
        <a:p>
          <a:pPr lvl="0" algn="l" defTabSz="1200150">
            <a:lnSpc>
              <a:spcPct val="90000"/>
            </a:lnSpc>
            <a:spcBef>
              <a:spcPct val="0"/>
            </a:spcBef>
            <a:spcAft>
              <a:spcPct val="35000"/>
            </a:spcAft>
          </a:pPr>
          <a:r>
            <a:rPr lang="zh-CN" altLang="en-US" sz="2700" b="1" kern="1200" dirty="0" smtClean="0">
              <a:solidFill>
                <a:srgbClr val="002060"/>
              </a:solidFill>
            </a:rPr>
            <a:t>元认知</a:t>
          </a:r>
          <a:r>
            <a:rPr lang="zh-CN" altLang="en-US" sz="2700" kern="1200" dirty="0" smtClean="0"/>
            <a:t>（定向计划，困难应对，反思总结）</a:t>
          </a:r>
          <a:endParaRPr lang="zh-CN" altLang="en-US" sz="2700" kern="1200" dirty="0"/>
        </a:p>
      </dsp:txBody>
      <dsp:txXfrm>
        <a:off x="5145640" y="-50251"/>
        <a:ext cx="3998359" cy="1486782"/>
      </dsp:txXfrm>
    </dsp:sp>
    <dsp:sp modelId="{CD8626E0-0575-4671-B88F-3A98728F3F6E}">
      <dsp:nvSpPr>
        <dsp:cNvPr id="0" name=""/>
        <dsp:cNvSpPr/>
      </dsp:nvSpPr>
      <dsp:spPr>
        <a:xfrm>
          <a:off x="4839907" y="652982"/>
          <a:ext cx="48220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85B890-BB04-4CE4-BD01-282B099FD331}">
      <dsp:nvSpPr>
        <dsp:cNvPr id="0" name=""/>
        <dsp:cNvSpPr/>
      </dsp:nvSpPr>
      <dsp:spPr>
        <a:xfrm rot="5400000">
          <a:off x="2504114" y="924870"/>
          <a:ext cx="2651492" cy="2087632"/>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F4C80C-72AD-4273-B486-4E8EB9647F30}">
      <dsp:nvSpPr>
        <dsp:cNvPr id="0" name=""/>
        <dsp:cNvSpPr/>
      </dsp:nvSpPr>
      <dsp:spPr>
        <a:xfrm>
          <a:off x="5160815" y="1428761"/>
          <a:ext cx="3857632" cy="158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34290" rIns="34290" bIns="34290" numCol="1" spcCol="1270" anchor="ctr" anchorCtr="0">
          <a:noAutofit/>
        </a:bodyPr>
        <a:lstStyle/>
        <a:p>
          <a:pPr lvl="0" algn="l" defTabSz="1200150">
            <a:lnSpc>
              <a:spcPct val="90000"/>
            </a:lnSpc>
            <a:spcBef>
              <a:spcPct val="0"/>
            </a:spcBef>
            <a:spcAft>
              <a:spcPct val="35000"/>
            </a:spcAft>
          </a:pPr>
          <a:r>
            <a:rPr lang="zh-CN" altLang="en-US" sz="2700" b="1" kern="1200" dirty="0" smtClean="0"/>
            <a:t>认知加工</a:t>
          </a:r>
          <a:r>
            <a:rPr lang="zh-CN" altLang="en-US" sz="2700" kern="1200" dirty="0" smtClean="0"/>
            <a:t>（识别符号，提取经验， 理解意义，组织信息）</a:t>
          </a:r>
          <a:endParaRPr lang="zh-CN" altLang="en-US" sz="2700" kern="1200" dirty="0"/>
        </a:p>
      </dsp:txBody>
      <dsp:txXfrm>
        <a:off x="5160815" y="1428761"/>
        <a:ext cx="3857632" cy="1587269"/>
      </dsp:txXfrm>
    </dsp:sp>
    <dsp:sp modelId="{713439FC-62CD-4EF2-95AB-9019277FEA0A}">
      <dsp:nvSpPr>
        <dsp:cNvPr id="0" name=""/>
        <dsp:cNvSpPr/>
      </dsp:nvSpPr>
      <dsp:spPr>
        <a:xfrm>
          <a:off x="4839907" y="1778131"/>
          <a:ext cx="48220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9D05A9-C067-49A9-A04E-75A14F1EFCAA}">
      <dsp:nvSpPr>
        <dsp:cNvPr id="0" name=""/>
        <dsp:cNvSpPr/>
      </dsp:nvSpPr>
      <dsp:spPr>
        <a:xfrm rot="5400000">
          <a:off x="3037548" y="2043151"/>
          <a:ext cx="2066158" cy="1534702"/>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05AAF4-51AC-4915-A2B6-F42B4556F158}">
      <dsp:nvSpPr>
        <dsp:cNvPr id="0" name=""/>
        <dsp:cNvSpPr/>
      </dsp:nvSpPr>
      <dsp:spPr>
        <a:xfrm>
          <a:off x="5072094" y="2786084"/>
          <a:ext cx="4071905" cy="14466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33020" rIns="33020" bIns="33020" numCol="1" spcCol="1270" anchor="ctr" anchorCtr="0">
          <a:noAutofit/>
        </a:bodyPr>
        <a:lstStyle/>
        <a:p>
          <a:pPr lvl="0" algn="l" defTabSz="1155700">
            <a:lnSpc>
              <a:spcPct val="90000"/>
            </a:lnSpc>
            <a:spcBef>
              <a:spcPct val="0"/>
            </a:spcBef>
            <a:spcAft>
              <a:spcPct val="35000"/>
            </a:spcAft>
          </a:pPr>
          <a:r>
            <a:rPr lang="zh-CN" altLang="en-US" sz="2600" b="1" kern="1200" dirty="0" smtClean="0"/>
            <a:t>自动化反应</a:t>
          </a:r>
          <a:r>
            <a:rPr lang="zh-CN" altLang="en-US" sz="2600" kern="1200" dirty="0" smtClean="0"/>
            <a:t>（熟练技能，知觉辨别，习惯）</a:t>
          </a:r>
          <a:endParaRPr lang="zh-CN" altLang="en-US" sz="2600" kern="1200" dirty="0"/>
        </a:p>
      </dsp:txBody>
      <dsp:txXfrm>
        <a:off x="5072094" y="2786084"/>
        <a:ext cx="4071905" cy="1446625"/>
      </dsp:txXfrm>
    </dsp:sp>
    <dsp:sp modelId="{4896A686-DED0-46BF-B9CC-6ADA44EC79CF}">
      <dsp:nvSpPr>
        <dsp:cNvPr id="0" name=""/>
        <dsp:cNvSpPr/>
      </dsp:nvSpPr>
      <dsp:spPr>
        <a:xfrm>
          <a:off x="4803645" y="3286148"/>
          <a:ext cx="48220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C8957E-5DDB-4BA6-869E-8E6C9658639E}">
      <dsp:nvSpPr>
        <dsp:cNvPr id="0" name=""/>
        <dsp:cNvSpPr/>
      </dsp:nvSpPr>
      <dsp:spPr>
        <a:xfrm rot="5400000">
          <a:off x="4141752" y="3394977"/>
          <a:ext cx="770721" cy="553071"/>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415C82-768D-4663-97D0-9ED3AF157AB7}">
      <dsp:nvSpPr>
        <dsp:cNvPr id="0" name=""/>
        <dsp:cNvSpPr/>
      </dsp:nvSpPr>
      <dsp:spPr>
        <a:xfrm>
          <a:off x="3214678" y="2071699"/>
          <a:ext cx="2500360" cy="1992074"/>
        </a:xfrm>
        <a:prstGeom prst="ellipse">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zh-CN" altLang="en-US" sz="2300" b="1" kern="1200" dirty="0" smtClean="0">
              <a:solidFill>
                <a:srgbClr val="FFFF00"/>
              </a:solidFill>
            </a:rPr>
            <a:t>元认知指导</a:t>
          </a:r>
          <a:r>
            <a:rPr lang="en-US" altLang="zh-CN" sz="2300" b="1" kern="1200" dirty="0" smtClean="0">
              <a:solidFill>
                <a:srgbClr val="FFFF00"/>
              </a:solidFill>
            </a:rPr>
            <a:t>Meta-cognitive Instruction</a:t>
          </a:r>
          <a:endParaRPr lang="zh-CN" altLang="en-US" sz="2300" b="1" kern="1200" dirty="0">
            <a:solidFill>
              <a:srgbClr val="FFFF00"/>
            </a:solidFill>
          </a:endParaRPr>
        </a:p>
      </dsp:txBody>
      <dsp:txXfrm>
        <a:off x="3214678" y="2071699"/>
        <a:ext cx="2500360" cy="1992074"/>
      </dsp:txXfrm>
    </dsp:sp>
    <dsp:sp modelId="{134D7187-49CF-4762-933E-1FAD1D23AC2B}">
      <dsp:nvSpPr>
        <dsp:cNvPr id="0" name=""/>
        <dsp:cNvSpPr/>
      </dsp:nvSpPr>
      <dsp:spPr>
        <a:xfrm rot="16200000">
          <a:off x="4284985" y="1874777"/>
          <a:ext cx="359747" cy="34096"/>
        </a:xfrm>
        <a:custGeom>
          <a:avLst/>
          <a:gdLst/>
          <a:ahLst/>
          <a:cxnLst/>
          <a:rect l="0" t="0" r="0" b="0"/>
          <a:pathLst>
            <a:path>
              <a:moveTo>
                <a:pt x="0" y="17048"/>
              </a:moveTo>
              <a:lnTo>
                <a:pt x="359747" y="1704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6200000">
        <a:off x="4455865" y="1882832"/>
        <a:ext cx="17987" cy="17987"/>
      </dsp:txXfrm>
    </dsp:sp>
    <dsp:sp modelId="{CA2AA9A0-AEAA-466D-B69B-D64354FBF623}">
      <dsp:nvSpPr>
        <dsp:cNvPr id="0" name=""/>
        <dsp:cNvSpPr/>
      </dsp:nvSpPr>
      <dsp:spPr>
        <a:xfrm>
          <a:off x="3619096" y="20427"/>
          <a:ext cx="1691524" cy="1691524"/>
        </a:xfrm>
        <a:prstGeom prst="ellipse">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zh-CN" altLang="en-US" sz="3400" kern="1200" dirty="0" smtClean="0"/>
            <a:t>教学渗透</a:t>
          </a:r>
          <a:endParaRPr lang="zh-CN" altLang="en-US" sz="3400" kern="1200" dirty="0"/>
        </a:p>
      </dsp:txBody>
      <dsp:txXfrm>
        <a:off x="3619096" y="20427"/>
        <a:ext cx="1691524" cy="1691524"/>
      </dsp:txXfrm>
    </dsp:sp>
    <dsp:sp modelId="{432A3EC0-9390-4C90-ABF8-4B5FBDA1506A}">
      <dsp:nvSpPr>
        <dsp:cNvPr id="0" name=""/>
        <dsp:cNvSpPr/>
      </dsp:nvSpPr>
      <dsp:spPr>
        <a:xfrm rot="11880000">
          <a:off x="3172039" y="2653142"/>
          <a:ext cx="138597" cy="34096"/>
        </a:xfrm>
        <a:custGeom>
          <a:avLst/>
          <a:gdLst/>
          <a:ahLst/>
          <a:cxnLst/>
          <a:rect l="0" t="0" r="0" b="0"/>
          <a:pathLst>
            <a:path>
              <a:moveTo>
                <a:pt x="0" y="17048"/>
              </a:moveTo>
              <a:lnTo>
                <a:pt x="138597" y="1704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1880000">
        <a:off x="3237873" y="2666726"/>
        <a:ext cx="6929" cy="6929"/>
      </dsp:txXfrm>
    </dsp:sp>
    <dsp:sp modelId="{34F690CE-2CB6-48DF-87B0-840AA04E9743}">
      <dsp:nvSpPr>
        <dsp:cNvPr id="0" name=""/>
        <dsp:cNvSpPr/>
      </dsp:nvSpPr>
      <dsp:spPr>
        <a:xfrm>
          <a:off x="1525300" y="1541659"/>
          <a:ext cx="1691524" cy="1691524"/>
        </a:xfrm>
        <a:prstGeom prst="ellipse">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zh-CN" altLang="en-US" sz="3400" kern="1200" dirty="0" smtClean="0"/>
            <a:t>介绍交流</a:t>
          </a:r>
          <a:endParaRPr lang="zh-CN" altLang="en-US" sz="3400" kern="1200" dirty="0"/>
        </a:p>
      </dsp:txBody>
      <dsp:txXfrm>
        <a:off x="1525300" y="1541659"/>
        <a:ext cx="1691524" cy="1691524"/>
      </dsp:txXfrm>
    </dsp:sp>
    <dsp:sp modelId="{44DD7E2B-B997-44C0-99C1-C8136AE29DBD}">
      <dsp:nvSpPr>
        <dsp:cNvPr id="0" name=""/>
        <dsp:cNvSpPr/>
      </dsp:nvSpPr>
      <dsp:spPr>
        <a:xfrm rot="7560000">
          <a:off x="3608125" y="4030132"/>
          <a:ext cx="290252" cy="34096"/>
        </a:xfrm>
        <a:custGeom>
          <a:avLst/>
          <a:gdLst/>
          <a:ahLst/>
          <a:cxnLst/>
          <a:rect l="0" t="0" r="0" b="0"/>
          <a:pathLst>
            <a:path>
              <a:moveTo>
                <a:pt x="0" y="17048"/>
              </a:moveTo>
              <a:lnTo>
                <a:pt x="290252" y="1704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7560000">
        <a:off x="3745995" y="4039924"/>
        <a:ext cx="14512" cy="14512"/>
      </dsp:txXfrm>
    </dsp:sp>
    <dsp:sp modelId="{6C85511C-9FD7-4938-84B9-70E8D5B02B78}">
      <dsp:nvSpPr>
        <dsp:cNvPr id="0" name=""/>
        <dsp:cNvSpPr/>
      </dsp:nvSpPr>
      <dsp:spPr>
        <a:xfrm>
          <a:off x="2325059" y="4003063"/>
          <a:ext cx="1691524" cy="1691524"/>
        </a:xfrm>
        <a:prstGeom prst="ellipse">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zh-CN" altLang="en-US" sz="3400" kern="1200" dirty="0" smtClean="0"/>
            <a:t>倡导要求</a:t>
          </a:r>
          <a:endParaRPr lang="zh-CN" altLang="en-US" sz="3400" kern="1200" dirty="0"/>
        </a:p>
      </dsp:txBody>
      <dsp:txXfrm>
        <a:off x="2325059" y="4003063"/>
        <a:ext cx="1691524" cy="1691524"/>
      </dsp:txXfrm>
    </dsp:sp>
    <dsp:sp modelId="{F5C71D87-D250-44EB-BB03-298F8B2D91D6}">
      <dsp:nvSpPr>
        <dsp:cNvPr id="0" name=""/>
        <dsp:cNvSpPr/>
      </dsp:nvSpPr>
      <dsp:spPr>
        <a:xfrm rot="3240000">
          <a:off x="5031340" y="4030132"/>
          <a:ext cx="290252" cy="34096"/>
        </a:xfrm>
        <a:custGeom>
          <a:avLst/>
          <a:gdLst/>
          <a:ahLst/>
          <a:cxnLst/>
          <a:rect l="0" t="0" r="0" b="0"/>
          <a:pathLst>
            <a:path>
              <a:moveTo>
                <a:pt x="0" y="17048"/>
              </a:moveTo>
              <a:lnTo>
                <a:pt x="290252" y="1704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3240000">
        <a:off x="5169210" y="4039924"/>
        <a:ext cx="14512" cy="14512"/>
      </dsp:txXfrm>
    </dsp:sp>
    <dsp:sp modelId="{1BF11842-95C7-4D08-9CCD-5E481859108E}">
      <dsp:nvSpPr>
        <dsp:cNvPr id="0" name=""/>
        <dsp:cNvSpPr/>
      </dsp:nvSpPr>
      <dsp:spPr>
        <a:xfrm>
          <a:off x="4913133" y="4003063"/>
          <a:ext cx="1691524" cy="1691524"/>
        </a:xfrm>
        <a:prstGeom prst="ellipse">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zh-CN" altLang="en-US" sz="3400" kern="1200" dirty="0" smtClean="0"/>
            <a:t>创设活动</a:t>
          </a:r>
          <a:endParaRPr lang="zh-CN" altLang="en-US" sz="3400" kern="1200" dirty="0"/>
        </a:p>
      </dsp:txBody>
      <dsp:txXfrm>
        <a:off x="4913133" y="4003063"/>
        <a:ext cx="1691524" cy="1691524"/>
      </dsp:txXfrm>
    </dsp:sp>
    <dsp:sp modelId="{BE32DB95-9B8A-4FE6-A4A3-AE1865EE6DA4}">
      <dsp:nvSpPr>
        <dsp:cNvPr id="0" name=""/>
        <dsp:cNvSpPr/>
      </dsp:nvSpPr>
      <dsp:spPr>
        <a:xfrm rot="20520000">
          <a:off x="5619081" y="2653142"/>
          <a:ext cx="138597" cy="34096"/>
        </a:xfrm>
        <a:custGeom>
          <a:avLst/>
          <a:gdLst/>
          <a:ahLst/>
          <a:cxnLst/>
          <a:rect l="0" t="0" r="0" b="0"/>
          <a:pathLst>
            <a:path>
              <a:moveTo>
                <a:pt x="0" y="17048"/>
              </a:moveTo>
              <a:lnTo>
                <a:pt x="138597" y="1704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20520000">
        <a:off x="5684915" y="2666726"/>
        <a:ext cx="6929" cy="6929"/>
      </dsp:txXfrm>
    </dsp:sp>
    <dsp:sp modelId="{F81306A7-17A1-429B-A808-F7CE8B496125}">
      <dsp:nvSpPr>
        <dsp:cNvPr id="0" name=""/>
        <dsp:cNvSpPr/>
      </dsp:nvSpPr>
      <dsp:spPr>
        <a:xfrm>
          <a:off x="5712892" y="1541659"/>
          <a:ext cx="1691524" cy="1691524"/>
        </a:xfrm>
        <a:prstGeom prst="ellipse">
          <a:avLst/>
        </a:prstGeom>
        <a:blipFill rotWithShape="0">
          <a:blip xmlns:r="http://schemas.openxmlformats.org/officeDocument/2006/relationships" r:embed="rId1">
            <a:duotone>
              <a:schemeClr val="accent1">
                <a:hueOff val="0"/>
                <a:satOff val="0"/>
                <a:lumOff val="0"/>
                <a:alphaOff val="0"/>
                <a:tint val="100000"/>
                <a:shade val="50000"/>
                <a:hueMod val="100000"/>
                <a:satMod val="100000"/>
              </a:schemeClr>
              <a:schemeClr val="accent1">
                <a:hueOff val="0"/>
                <a:satOff val="0"/>
                <a:lumOff val="0"/>
                <a:alphaOff val="0"/>
                <a:tint val="100000"/>
                <a:shade val="75000"/>
                <a:hueMod val="100000"/>
                <a:satMod val="100000"/>
              </a:schemeClr>
            </a:duotone>
          </a:blip>
          <a:tile tx="0" ty="0" sx="50000" sy="50000" flip="none" algn="ctr"/>
        </a:blipFill>
        <a:ln>
          <a:noFill/>
        </a:ln>
        <a:effectLst>
          <a:glow>
            <a:schemeClr val="accent1">
              <a:hueOff val="0"/>
              <a:satOff val="0"/>
              <a:lumOff val="0"/>
              <a:alphaOff val="0"/>
              <a:tint val="100000"/>
              <a:shade val="100000"/>
              <a:hueMod val="100000"/>
              <a:satMod val="10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zh-CN" altLang="en-US" sz="3400" kern="1200" dirty="0" smtClean="0"/>
            <a:t>心理示范</a:t>
          </a:r>
          <a:endParaRPr lang="zh-CN" altLang="en-US" sz="3400" kern="1200" dirty="0"/>
        </a:p>
      </dsp:txBody>
      <dsp:txXfrm>
        <a:off x="5712892" y="1541659"/>
        <a:ext cx="1691524" cy="169152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1F163D8-926A-406B-812B-D165367D66D6}" type="datetimeFigureOut">
              <a:rPr lang="zh-CN" altLang="en-US" smtClean="0"/>
              <a:pPr/>
              <a:t>2014/10/17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016A1F-2212-4B1A-9734-E93B0E7E87A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727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727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727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2816BE0-DCCD-494A-84CD-B439BF64C47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noFill/>
          <a:ln/>
        </p:spPr>
        <p:txBody>
          <a:bodyPr/>
          <a:lstStyle/>
          <a:p>
            <a:pPr eaLnBrk="1" hangingPunct="1"/>
            <a:endParaRPr lang="en-US" altLang="zh-CN" dirty="0" smtClean="0"/>
          </a:p>
          <a:p>
            <a:pPr eaLnBrk="1" hangingPunct="1"/>
            <a:endParaRPr lang="en-US" altLang="zh-CN" dirty="0" smtClean="0"/>
          </a:p>
          <a:p>
            <a:pPr eaLnBrk="1" hangingPunct="1"/>
            <a:endParaRPr lang="en-US" altLang="zh-CN" dirty="0" smtClean="0"/>
          </a:p>
        </p:txBody>
      </p:sp>
      <p:sp>
        <p:nvSpPr>
          <p:cNvPr id="43012" name="灯片编号占位符 3"/>
          <p:cNvSpPr>
            <a:spLocks noGrp="1"/>
          </p:cNvSpPr>
          <p:nvPr>
            <p:ph type="sldNum" sz="quarter" idx="5"/>
          </p:nvPr>
        </p:nvSpPr>
        <p:spPr>
          <a:noFill/>
        </p:spPr>
        <p:txBody>
          <a:bodyPr/>
          <a:lstStyle/>
          <a:p>
            <a:fld id="{2A22F864-F1F5-4E53-B585-A24797B46943}" type="slidenum">
              <a:rPr lang="en-US" altLang="zh-CN" smtClean="0"/>
              <a:pPr/>
              <a:t>1</a:t>
            </a:fld>
            <a:endParaRPr lang="en-US"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zh-CN" dirty="0" smtClean="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11</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13</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15</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20</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85000" lnSpcReduction="20000"/>
          </a:bodyPr>
          <a:lstStyle/>
          <a:p>
            <a:endParaRPr lang="zh-CN" altLang="en-US" dirty="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26</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28</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a:p>
            <a:endParaRPr lang="en-US" altLang="zh-CN" baseline="0" dirty="0" smtClean="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dirty="0" smtClean="0"/>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32816BE0-DCCD-494A-84CD-B439BF64C476}"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normAutofit fontScale="92500" lnSpcReduction="20000"/>
          </a:bodyPr>
          <a:lstStyle/>
          <a:p>
            <a:pPr>
              <a:defRPr/>
            </a:pPr>
            <a:endParaRPr lang="en-US" altLang="zh-CN" dirty="0" smtClean="0"/>
          </a:p>
          <a:p>
            <a:pPr>
              <a:defRPr/>
            </a:pPr>
            <a:endParaRPr lang="en-US" altLang="zh-CN" dirty="0" smtClean="0"/>
          </a:p>
        </p:txBody>
      </p:sp>
      <p:sp>
        <p:nvSpPr>
          <p:cNvPr id="44036" name="灯片编号占位符 3"/>
          <p:cNvSpPr>
            <a:spLocks noGrp="1"/>
          </p:cNvSpPr>
          <p:nvPr>
            <p:ph type="sldNum" sz="quarter" idx="5"/>
          </p:nvPr>
        </p:nvSpPr>
        <p:spPr>
          <a:noFill/>
        </p:spPr>
        <p:txBody>
          <a:bodyPr/>
          <a:lstStyle/>
          <a:p>
            <a:fld id="{96D37A19-A283-4494-A0B8-28845B35773D}" type="slidenum">
              <a:rPr lang="en-US" altLang="zh-CN" smtClean="0"/>
              <a:pPr/>
              <a:t>6</a:t>
            </a:fld>
            <a:endParaRPr lang="en-US"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p:spPr>
      </p:sp>
      <p:sp>
        <p:nvSpPr>
          <p:cNvPr id="46083" name="备注占位符 2"/>
          <p:cNvSpPr>
            <a:spLocks noGrp="1"/>
          </p:cNvSpPr>
          <p:nvPr>
            <p:ph type="body" idx="1"/>
          </p:nvPr>
        </p:nvSpPr>
        <p:spPr>
          <a:noFill/>
          <a:ln/>
        </p:spPr>
        <p:txBody>
          <a:bodyPr/>
          <a:lstStyle/>
          <a:p>
            <a:endParaRPr lang="zh-CN" altLang="en-US" dirty="0" smtClean="0"/>
          </a:p>
        </p:txBody>
      </p:sp>
      <p:sp>
        <p:nvSpPr>
          <p:cNvPr id="46084" name="灯片编号占位符 3"/>
          <p:cNvSpPr>
            <a:spLocks noGrp="1"/>
          </p:cNvSpPr>
          <p:nvPr>
            <p:ph type="sldNum" sz="quarter" idx="5"/>
          </p:nvPr>
        </p:nvSpPr>
        <p:spPr>
          <a:noFill/>
        </p:spPr>
        <p:txBody>
          <a:bodyPr/>
          <a:lstStyle/>
          <a:p>
            <a:fld id="{3089AB4F-05B6-46D6-B3C9-7215ACC56860}" type="slidenum">
              <a:rPr lang="en-US" altLang="zh-CN" smtClean="0"/>
              <a:pPr/>
              <a:t>7</a:t>
            </a:fld>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a:ln/>
        </p:spPr>
      </p:sp>
      <p:sp>
        <p:nvSpPr>
          <p:cNvPr id="47107" name="备注占位符 2"/>
          <p:cNvSpPr>
            <a:spLocks noGrp="1"/>
          </p:cNvSpPr>
          <p:nvPr>
            <p:ph type="body" idx="1"/>
          </p:nvPr>
        </p:nvSpPr>
        <p:spPr>
          <a:noFill/>
          <a:ln/>
        </p:spPr>
        <p:txBody>
          <a:bodyPr/>
          <a:lstStyle/>
          <a:p>
            <a:endParaRPr lang="zh-CN" altLang="en-US" dirty="0" smtClean="0"/>
          </a:p>
        </p:txBody>
      </p:sp>
      <p:sp>
        <p:nvSpPr>
          <p:cNvPr id="47108" name="灯片编号占位符 3"/>
          <p:cNvSpPr>
            <a:spLocks noGrp="1"/>
          </p:cNvSpPr>
          <p:nvPr>
            <p:ph type="sldNum" sz="quarter" idx="5"/>
          </p:nvPr>
        </p:nvSpPr>
        <p:spPr>
          <a:noFill/>
        </p:spPr>
        <p:txBody>
          <a:bodyPr/>
          <a:lstStyle/>
          <a:p>
            <a:fld id="{077618D3-0B22-46AC-A645-976551C6A317}" type="slidenum">
              <a:rPr lang="en-US" altLang="zh-CN" smtClean="0"/>
              <a:pPr/>
              <a:t>9</a:t>
            </a:fld>
            <a:endParaRPr lang="en-US"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ln/>
        </p:spPr>
      </p:sp>
      <p:sp>
        <p:nvSpPr>
          <p:cNvPr id="49155" name="备注占位符 2"/>
          <p:cNvSpPr>
            <a:spLocks noGrp="1"/>
          </p:cNvSpPr>
          <p:nvPr>
            <p:ph type="body" idx="1"/>
          </p:nvPr>
        </p:nvSpPr>
        <p:spPr>
          <a:noFill/>
          <a:ln/>
        </p:spPr>
        <p:txBody>
          <a:bodyPr/>
          <a:lstStyle/>
          <a:p>
            <a:endParaRPr lang="en-US" altLang="zh-CN" dirty="0" smtClean="0"/>
          </a:p>
        </p:txBody>
      </p:sp>
      <p:sp>
        <p:nvSpPr>
          <p:cNvPr id="49156" name="灯片编号占位符 3"/>
          <p:cNvSpPr>
            <a:spLocks noGrp="1"/>
          </p:cNvSpPr>
          <p:nvPr>
            <p:ph type="sldNum" sz="quarter" idx="5"/>
          </p:nvPr>
        </p:nvSpPr>
        <p:spPr>
          <a:noFill/>
        </p:spPr>
        <p:txBody>
          <a:bodyPr/>
          <a:lstStyle/>
          <a:p>
            <a:fld id="{1E98319A-7694-476B-A6A3-B1F5F3E8CC93}" type="slidenum">
              <a:rPr lang="en-US" altLang="zh-CN" smtClean="0"/>
              <a:pPr/>
              <a:t>10</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3">
        <a:schemeClr val="bg2"/>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630D99D-FD88-46F1-BE08-7136DE2184C0}"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B489E646-2DC5-46A0-B35B-2637881CA83F}" type="slidenum">
              <a:rPr lang="en-US" altLang="zh-CN"/>
              <a:pPr>
                <a:defRPr/>
              </a:pPr>
              <a:t>‹#›</a:t>
            </a:fld>
            <a:endParaRPr lang="en-US" altLang="zh-CN"/>
          </a:p>
        </p:txBody>
      </p:sp>
    </p:spTree>
  </p:cSld>
  <p:clrMapOvr>
    <a:masterClrMapping/>
  </p:clrMapOvr>
  <p:transition spd="slow">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9"/>
            <a:ext cx="661513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9F0DCF52-CB7F-4ED2-A7E8-D35CF164CDF5}" type="slidenum">
              <a:rPr lang="en-US" altLang="zh-CN"/>
              <a:pPr>
                <a:defRPr/>
              </a:pPr>
              <a:t>‹#›</a:t>
            </a:fld>
            <a:endParaRPr lang="en-US" altLang="zh-CN"/>
          </a:p>
        </p:txBody>
      </p:sp>
    </p:spTree>
  </p:cSld>
  <p:clrMapOvr>
    <a:masterClrMapping/>
  </p:clrMapOvr>
  <p:transition spd="slow">
    <p:strips dir="l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228600"/>
            <a:ext cx="8540750" cy="5870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AA01A406-2A26-4BA6-BD35-00994B0835E3}" type="slidenum">
              <a:rPr lang="en-US" altLang="zh-CN"/>
              <a:pPr>
                <a:defRPr/>
              </a:pPr>
              <a:t>‹#›</a:t>
            </a:fld>
            <a:endParaRPr lang="en-US" altLang="zh-CN"/>
          </a:p>
        </p:txBody>
      </p:sp>
    </p:spTree>
  </p:cSld>
  <p:clrMapOvr>
    <a:masterClrMapping/>
  </p:clrMapOvr>
  <p:transition spd="slow">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71C8BE5-8DFE-4F16-BEC2-F8F263A88C10}" type="slidenum">
              <a:rPr lang="en-US" altLang="zh-CN"/>
              <a:pPr>
                <a:defRPr/>
              </a:pPr>
              <a:t>‹#›</a:t>
            </a:fld>
            <a:endParaRPr lang="en-US" altLang="zh-CN"/>
          </a:p>
        </p:txBody>
      </p:sp>
    </p:spTree>
  </p:cSld>
  <p:clrMapOvr>
    <a:masterClrMapping/>
  </p:clrMapOvr>
  <p:transition spd="slow">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8149A50-7348-483B-9880-8348AE2C2D97}"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transition spd="slow">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3973014D-550D-4DC2-A2B1-EED09B9BEF9D}" type="slidenum">
              <a:rPr lang="en-US" altLang="zh-CN"/>
              <a:pPr>
                <a:defRPr/>
              </a:pPr>
              <a:t>‹#›</a:t>
            </a:fld>
            <a:endParaRPr lang="en-US" altLang="zh-CN"/>
          </a:p>
        </p:txBody>
      </p:sp>
    </p:spTree>
  </p:cSld>
  <p:clrMapOvr>
    <a:masterClrMapping/>
  </p:clrMapOvr>
  <p:transition spd="slow">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3"/>
          <p:cNvSpPr>
            <a:spLocks noGrp="1"/>
          </p:cNvSpPr>
          <p:nvPr>
            <p:ph type="dt" sz="half" idx="10"/>
          </p:nvPr>
        </p:nvSpPr>
        <p:spPr/>
        <p:txBody>
          <a:bodyPr/>
          <a:lstStyle>
            <a:lvl1pPr>
              <a:defRPr/>
            </a:lvl1pPr>
          </a:lstStyle>
          <a:p>
            <a:pPr>
              <a:defRPr/>
            </a:pPr>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6F7CC002-2F63-433F-A1E2-6B791C896CD5}" type="slidenum">
              <a:rPr lang="en-US" altLang="zh-CN"/>
              <a:pPr>
                <a:defRPr/>
              </a:pPr>
              <a:t>‹#›</a:t>
            </a:fld>
            <a:endParaRPr lang="en-US" altLang="zh-CN"/>
          </a:p>
        </p:txBody>
      </p:sp>
    </p:spTree>
  </p:cSld>
  <p:clrMapOvr>
    <a:masterClrMapping/>
  </p:clrMapOvr>
  <p:transition spd="slow">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4E0F92A2-5710-4B8B-A8D6-2EC950ACA6FE}" type="slidenum">
              <a:rPr lang="en-US" altLang="zh-CN"/>
              <a:pPr>
                <a:defRPr/>
              </a:pPr>
              <a:t>‹#›</a:t>
            </a:fld>
            <a:endParaRPr lang="en-US" altLang="zh-CN"/>
          </a:p>
        </p:txBody>
      </p:sp>
    </p:spTree>
  </p:cSld>
  <p:clrMapOvr>
    <a:masterClrMapping/>
  </p:clrMapOvr>
  <p:transition spd="slow">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BB784985-E3C2-48CB-8764-ABBBFAD3D998}" type="slidenum">
              <a:rPr lang="en-US" altLang="zh-CN"/>
              <a:pPr>
                <a:defRPr/>
              </a:pPr>
              <a:t>‹#›</a:t>
            </a:fld>
            <a:endParaRPr lang="en-US" altLang="zh-CN"/>
          </a:p>
        </p:txBody>
      </p:sp>
    </p:spTree>
  </p:cSld>
  <p:clrMapOvr>
    <a:masterClrMapping/>
  </p:clrMapOvr>
  <p:transition spd="slow">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2" name="标题 1"/>
          <p:cNvSpPr>
            <a:spLocks noGrp="1"/>
          </p:cNvSpPr>
          <p:nvPr>
            <p:ph type="title"/>
          </p:nvPr>
        </p:nvSpPr>
        <p:spPr>
          <a:xfrm>
            <a:off x="457205" y="285728"/>
            <a:ext cx="8230993" cy="696626"/>
          </a:xfrm>
        </p:spPr>
        <p:txBody>
          <a:bodyPr/>
          <a:lstStyle>
            <a:lvl1pPr algn="ctr">
              <a:defRPr sz="3600" b="0"/>
            </a:lvl1pPr>
          </a:lstStyle>
          <a:p>
            <a:r>
              <a:rPr lang="zh-CN" altLang="en-US" smtClean="0"/>
              <a:t>单击此处编辑母版标题样式</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37C3CF44-13F8-4407-8718-31A294AFCFDA}" type="slidenum">
              <a:rPr lang="en-US" altLang="zh-CN"/>
              <a:pPr>
                <a:defRPr/>
              </a:pPr>
              <a:t>‹#›</a:t>
            </a:fld>
            <a:endParaRPr lang="en-US" altLang="zh-CN"/>
          </a:p>
        </p:txBody>
      </p:sp>
    </p:spTree>
  </p:cSld>
  <p:clrMapOvr>
    <a:masterClrMapping/>
  </p:clrMapOvr>
  <p:transition spd="slow">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53A5BD23-FEDF-4150-B398-3D816FD76440}" type="slidenum">
              <a:rPr lang="en-US" altLang="zh-CN"/>
              <a:pPr>
                <a:defRPr/>
              </a:pPr>
              <a:t>‹#›</a:t>
            </a:fld>
            <a:endParaRPr lang="en-US" altLang="zh-CN"/>
          </a:p>
        </p:txBody>
      </p:sp>
    </p:spTree>
  </p:cSld>
  <p:clrMapOvr>
    <a:masterClrMapping/>
  </p:clrMapOvr>
  <p:transition spd="slow">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图片 7"/>
          <p:cNvPicPr>
            <a:picLocks noChangeAspect="1"/>
          </p:cNvPicPr>
          <p:nvPr/>
        </p:nvPicPr>
        <p:blipFill>
          <a:blip r:embed="rId14" cstate="print">
            <a:lum bright="12000" contrast="40000"/>
          </a:blip>
          <a:srcRect/>
          <a:stretch>
            <a:fillRect/>
          </a:stretch>
        </p:blipFill>
        <p:spPr bwMode="auto">
          <a:xfrm>
            <a:off x="6667500" y="4914900"/>
            <a:ext cx="2476500" cy="1943100"/>
          </a:xfrm>
          <a:prstGeom prst="rect">
            <a:avLst/>
          </a:prstGeom>
          <a:noFill/>
          <a:ln w="9525">
            <a:noFill/>
            <a:miter lim="800000"/>
            <a:headEnd/>
            <a:tailEnd/>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a:p>
        </p:txBody>
      </p:sp>
      <p:pic>
        <p:nvPicPr>
          <p:cNvPr id="1033" name="图片 8"/>
          <p:cNvPicPr>
            <a:picLocks noChangeAspect="1"/>
          </p:cNvPicPr>
          <p:nvPr/>
        </p:nvPicPr>
        <p:blipFill>
          <a:blip r:embed="rId15" cstate="print">
            <a:lum bright="34000" contrast="40000"/>
          </a:blip>
          <a:srcRect/>
          <a:stretch>
            <a:fillRect/>
          </a:stretch>
        </p:blipFill>
        <p:spPr bwMode="auto">
          <a:xfrm>
            <a:off x="0" y="6419850"/>
            <a:ext cx="9144000" cy="438150"/>
          </a:xfrm>
          <a:prstGeom prst="rect">
            <a:avLst/>
          </a:prstGeom>
          <a:noFill/>
          <a:ln w="9525">
            <a:noFill/>
            <a:miter lim="800000"/>
            <a:headEnd/>
            <a:tailEnd/>
          </a:ln>
        </p:spPr>
      </p:pic>
      <p:sp>
        <p:nvSpPr>
          <p:cNvPr id="1034"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35"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pPr>
              <a:defRPr/>
            </a:pPr>
            <a:fld id="{A32318E2-C4E8-46CD-AAC9-483C8EA35368}"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17" r:id="rId1"/>
    <p:sldLayoutId id="2147483707" r:id="rId2"/>
    <p:sldLayoutId id="2147483718"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transition spd="slow">
    <p:strips dir="ld"/>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Maiandra GD" pitchFamily="34" charset="0"/>
          <a:ea typeface="隶书" pitchFamily="49" charset="-122"/>
        </a:defRPr>
      </a:lvl2pPr>
      <a:lvl3pPr algn="ctr" rtl="0" eaLnBrk="0" fontAlgn="base" hangingPunct="0">
        <a:spcBef>
          <a:spcPct val="0"/>
        </a:spcBef>
        <a:spcAft>
          <a:spcPct val="0"/>
        </a:spcAft>
        <a:defRPr sz="4400">
          <a:solidFill>
            <a:schemeClr val="tx2"/>
          </a:solidFill>
          <a:latin typeface="Maiandra GD" pitchFamily="34" charset="0"/>
          <a:ea typeface="隶书" pitchFamily="49" charset="-122"/>
        </a:defRPr>
      </a:lvl3pPr>
      <a:lvl4pPr algn="ctr" rtl="0" eaLnBrk="0" fontAlgn="base" hangingPunct="0">
        <a:spcBef>
          <a:spcPct val="0"/>
        </a:spcBef>
        <a:spcAft>
          <a:spcPct val="0"/>
        </a:spcAft>
        <a:defRPr sz="4400">
          <a:solidFill>
            <a:schemeClr val="tx2"/>
          </a:solidFill>
          <a:latin typeface="Maiandra GD" pitchFamily="34" charset="0"/>
          <a:ea typeface="隶书" pitchFamily="49" charset="-122"/>
        </a:defRPr>
      </a:lvl4pPr>
      <a:lvl5pPr algn="ctr" rtl="0" eaLnBrk="0" fontAlgn="base" hangingPunct="0">
        <a:spcBef>
          <a:spcPct val="0"/>
        </a:spcBef>
        <a:spcAft>
          <a:spcPct val="0"/>
        </a:spcAft>
        <a:defRPr sz="4400">
          <a:solidFill>
            <a:schemeClr val="tx2"/>
          </a:solidFill>
          <a:latin typeface="Maiandra GD" pitchFamily="34" charset="0"/>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accent1"/>
        </a:buClr>
        <a:buSzPct val="5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0000"/>
        <a:buFont typeface="Wingdings 2" pitchFamily="18" charset="2"/>
        <a:buChar char="³"/>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B9B57"/>
        </a:buClr>
        <a:buSzPct val="60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8B7396"/>
        </a:buClr>
        <a:buSzPct val="4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E89A53"/>
        </a:buClr>
        <a:buFont typeface="Wingdings 2"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ctrTitle"/>
          </p:nvPr>
        </p:nvSpPr>
        <p:spPr>
          <a:xfrm>
            <a:off x="685800" y="1173163"/>
            <a:ext cx="7772400" cy="1470025"/>
          </a:xfrm>
        </p:spPr>
        <p:txBody>
          <a:bodyPr/>
          <a:lstStyle/>
          <a:p>
            <a:pPr eaLnBrk="1" hangingPunct="1"/>
            <a:r>
              <a:rPr lang="zh-CN" altLang="en-US" b="1" smtClean="0"/>
              <a:t>元认知与教学改进</a:t>
            </a:r>
          </a:p>
        </p:txBody>
      </p:sp>
      <p:sp>
        <p:nvSpPr>
          <p:cNvPr id="5123" name="Rectangle 3"/>
          <p:cNvSpPr>
            <a:spLocks noGrp="1" noRot="1" noChangeArrowheads="1"/>
          </p:cNvSpPr>
          <p:nvPr>
            <p:ph type="subTitle" idx="1"/>
          </p:nvPr>
        </p:nvSpPr>
        <p:spPr>
          <a:xfrm>
            <a:off x="714375" y="2928938"/>
            <a:ext cx="6670675" cy="1752600"/>
          </a:xfrm>
        </p:spPr>
        <p:txBody>
          <a:bodyPr rtlCol="0">
            <a:normAutofit/>
          </a:bodyPr>
          <a:lstStyle/>
          <a:p>
            <a:pPr eaLnBrk="1" fontAlgn="auto" hangingPunct="1">
              <a:spcAft>
                <a:spcPts val="0"/>
              </a:spcAft>
              <a:buFont typeface="Wingdings 2"/>
              <a:buNone/>
              <a:defRPr/>
            </a:pPr>
            <a:r>
              <a:rPr lang="zh-CN" altLang="en-US" dirty="0" smtClean="0"/>
              <a:t>北京师范大学教育学部</a:t>
            </a:r>
            <a:endParaRPr lang="en-US" altLang="zh-CN" dirty="0" smtClean="0"/>
          </a:p>
          <a:p>
            <a:pPr eaLnBrk="1" fontAlgn="auto" hangingPunct="1">
              <a:spcAft>
                <a:spcPts val="0"/>
              </a:spcAft>
              <a:buFont typeface="Wingdings 2"/>
              <a:buNone/>
              <a:defRPr/>
            </a:pPr>
            <a:r>
              <a:rPr lang="zh-CN" altLang="en-US" dirty="0" smtClean="0"/>
              <a:t>课程与教学研究院</a:t>
            </a:r>
            <a:endParaRPr lang="en-US" altLang="zh-CN" dirty="0" smtClean="0"/>
          </a:p>
          <a:p>
            <a:pPr eaLnBrk="1" fontAlgn="auto" hangingPunct="1">
              <a:spcAft>
                <a:spcPts val="0"/>
              </a:spcAft>
              <a:buFont typeface="Wingdings 2"/>
              <a:buNone/>
              <a:defRPr/>
            </a:pPr>
            <a:r>
              <a:rPr lang="zh-CN" altLang="en-US" dirty="0" smtClean="0"/>
              <a:t>陈红兵</a:t>
            </a:r>
            <a:endParaRPr lang="zh-CN" altLang="zh-CN" dirty="0" smtClean="0"/>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内容占位符 4"/>
          <p:cNvSpPr>
            <a:spLocks noGrp="1"/>
          </p:cNvSpPr>
          <p:nvPr>
            <p:ph idx="1"/>
          </p:nvPr>
        </p:nvSpPr>
        <p:spPr>
          <a:xfrm>
            <a:off x="6429388" y="2000240"/>
            <a:ext cx="1928812" cy="642938"/>
          </a:xfrm>
        </p:spPr>
        <p:txBody>
          <a:bodyPr/>
          <a:lstStyle/>
          <a:p>
            <a:pPr eaLnBrk="1" hangingPunct="1">
              <a:buFont typeface="Wingdings 2" pitchFamily="18" charset="2"/>
              <a:buNone/>
            </a:pPr>
            <a:r>
              <a:rPr lang="en-US" altLang="zh-CN" sz="2800" b="1" dirty="0" smtClean="0"/>
              <a:t>   </a:t>
            </a:r>
            <a:endParaRPr lang="zh-CN" altLang="en-US" sz="2800" b="1" dirty="0" smtClean="0"/>
          </a:p>
        </p:txBody>
      </p:sp>
      <p:sp>
        <p:nvSpPr>
          <p:cNvPr id="7" name="内容占位符 4"/>
          <p:cNvSpPr txBox="1">
            <a:spLocks/>
          </p:cNvSpPr>
          <p:nvPr/>
        </p:nvSpPr>
        <p:spPr bwMode="auto">
          <a:xfrm>
            <a:off x="1571625" y="2000250"/>
            <a:ext cx="2143125" cy="642938"/>
          </a:xfrm>
          <a:prstGeom prst="rect">
            <a:avLst/>
          </a:prstGeom>
          <a:no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en-US" altLang="zh-CN" sz="2800" b="1" dirty="0">
                <a:latin typeface="+mn-lt"/>
                <a:ea typeface="+mn-ea"/>
              </a:rPr>
              <a:t>   </a:t>
            </a:r>
            <a:r>
              <a:rPr lang="zh-CN" altLang="en-US" sz="2800" b="1" dirty="0">
                <a:latin typeface="+mn-lt"/>
                <a:ea typeface="+mn-ea"/>
              </a:rPr>
              <a:t>  </a:t>
            </a:r>
          </a:p>
        </p:txBody>
      </p:sp>
      <p:sp>
        <p:nvSpPr>
          <p:cNvPr id="8" name="内容占位符 4"/>
          <p:cNvSpPr txBox="1">
            <a:spLocks/>
          </p:cNvSpPr>
          <p:nvPr/>
        </p:nvSpPr>
        <p:spPr bwMode="auto">
          <a:xfrm>
            <a:off x="6572264" y="2928934"/>
            <a:ext cx="1428760" cy="571504"/>
          </a:xfrm>
          <a:prstGeom prst="rect">
            <a:avLst/>
          </a:prstGeom>
          <a:no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en-US" altLang="zh-CN" sz="3200" b="1" dirty="0">
                <a:latin typeface="+mn-lt"/>
                <a:ea typeface="+mn-ea"/>
              </a:rPr>
              <a:t>   </a:t>
            </a:r>
            <a:r>
              <a:rPr lang="zh-CN" altLang="en-US" sz="2800" b="1" dirty="0">
                <a:latin typeface="宋体" pitchFamily="2" charset="-122"/>
              </a:rPr>
              <a:t>内</a:t>
            </a:r>
            <a:r>
              <a:rPr lang="zh-CN" altLang="en-US" sz="2800" b="1" dirty="0" smtClean="0">
                <a:latin typeface="宋体" pitchFamily="2" charset="-122"/>
              </a:rPr>
              <a:t>隐</a:t>
            </a:r>
            <a:endParaRPr lang="zh-CN" altLang="en-US" sz="2800" b="1" dirty="0">
              <a:latin typeface="宋体" pitchFamily="2" charset="-122"/>
            </a:endParaRPr>
          </a:p>
        </p:txBody>
      </p:sp>
      <p:sp>
        <p:nvSpPr>
          <p:cNvPr id="9" name="内容占位符 4"/>
          <p:cNvSpPr txBox="1">
            <a:spLocks/>
          </p:cNvSpPr>
          <p:nvPr/>
        </p:nvSpPr>
        <p:spPr bwMode="auto">
          <a:xfrm>
            <a:off x="1071538" y="3000372"/>
            <a:ext cx="1500198" cy="571504"/>
          </a:xfrm>
          <a:prstGeom prst="rect">
            <a:avLst/>
          </a:prstGeom>
          <a:no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en-US" altLang="zh-CN" sz="2400" dirty="0">
                <a:latin typeface="+mn-lt"/>
                <a:ea typeface="+mn-ea"/>
              </a:rPr>
              <a:t>   </a:t>
            </a:r>
            <a:r>
              <a:rPr lang="zh-CN" altLang="en-US" sz="3200" b="1" dirty="0">
                <a:latin typeface="+mn-lt"/>
                <a:ea typeface="+mn-ea"/>
              </a:rPr>
              <a:t>外</a:t>
            </a:r>
            <a:r>
              <a:rPr lang="zh-CN" altLang="en-US" sz="3200" b="1" dirty="0" smtClean="0">
                <a:latin typeface="+mn-lt"/>
                <a:ea typeface="+mn-ea"/>
              </a:rPr>
              <a:t>显</a:t>
            </a:r>
            <a:endParaRPr lang="zh-CN" altLang="en-US" sz="3200" b="1" dirty="0">
              <a:latin typeface="+mn-lt"/>
              <a:ea typeface="+mn-ea"/>
            </a:endParaRPr>
          </a:p>
        </p:txBody>
      </p:sp>
      <p:sp>
        <p:nvSpPr>
          <p:cNvPr id="14342" name="标题 9"/>
          <p:cNvSpPr>
            <a:spLocks noGrp="1"/>
          </p:cNvSpPr>
          <p:nvPr>
            <p:ph type="title"/>
          </p:nvPr>
        </p:nvSpPr>
        <p:spPr>
          <a:xfrm>
            <a:off x="457200" y="274638"/>
            <a:ext cx="8229600" cy="868362"/>
          </a:xfrm>
        </p:spPr>
        <p:txBody>
          <a:bodyPr/>
          <a:lstStyle/>
          <a:p>
            <a:pPr eaLnBrk="1" hangingPunct="1"/>
            <a:r>
              <a:rPr lang="zh-CN" altLang="en-US" sz="3200" dirty="0" smtClean="0"/>
              <a:t>元认知指导的两个维度</a:t>
            </a:r>
          </a:p>
        </p:txBody>
      </p:sp>
      <p:sp>
        <p:nvSpPr>
          <p:cNvPr id="14" name="内容占位符 4"/>
          <p:cNvSpPr txBox="1">
            <a:spLocks/>
          </p:cNvSpPr>
          <p:nvPr/>
        </p:nvSpPr>
        <p:spPr bwMode="auto">
          <a:xfrm>
            <a:off x="5357818" y="5857892"/>
            <a:ext cx="1714500" cy="428628"/>
          </a:xfrm>
          <a:prstGeom prst="rect">
            <a:avLst/>
          </a:prstGeom>
          <a:solidFill>
            <a:schemeClr val="tx2">
              <a:lumMod val="25000"/>
              <a:lumOff val="75000"/>
            </a:schemeClr>
          </a:solid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en-US" altLang="zh-CN" sz="2400" dirty="0">
                <a:latin typeface="+mn-lt"/>
                <a:ea typeface="+mn-ea"/>
              </a:rPr>
              <a:t>  </a:t>
            </a:r>
            <a:r>
              <a:rPr lang="zh-CN" altLang="en-US" sz="2400" b="1" dirty="0" smtClean="0">
                <a:latin typeface="+mn-lt"/>
                <a:ea typeface="+mn-ea"/>
              </a:rPr>
              <a:t>创设</a:t>
            </a:r>
            <a:r>
              <a:rPr lang="zh-CN" altLang="en-US" sz="2400" b="1" dirty="0">
                <a:latin typeface="+mn-lt"/>
                <a:ea typeface="+mn-ea"/>
              </a:rPr>
              <a:t>活动</a:t>
            </a:r>
          </a:p>
        </p:txBody>
      </p:sp>
      <p:sp>
        <p:nvSpPr>
          <p:cNvPr id="15" name="内容占位符 4"/>
          <p:cNvSpPr txBox="1">
            <a:spLocks/>
          </p:cNvSpPr>
          <p:nvPr/>
        </p:nvSpPr>
        <p:spPr bwMode="auto">
          <a:xfrm>
            <a:off x="3714744" y="5857892"/>
            <a:ext cx="1500188" cy="428628"/>
          </a:xfrm>
          <a:prstGeom prst="rect">
            <a:avLst/>
          </a:prstGeom>
          <a:solidFill>
            <a:schemeClr val="tx2">
              <a:lumMod val="25000"/>
              <a:lumOff val="75000"/>
            </a:schemeClr>
          </a:solidFill>
          <a:ln w="9525">
            <a:noFill/>
            <a:miter lim="800000"/>
            <a:headEnd/>
            <a:tailEnd/>
          </a:ln>
        </p:spPr>
        <p:txBody>
          <a:bodyPr/>
          <a:lstStyle/>
          <a:p>
            <a:pPr marL="342900" indent="-342900">
              <a:spcBef>
                <a:spcPct val="20000"/>
              </a:spcBef>
              <a:buClr>
                <a:schemeClr val="accent1"/>
              </a:buClr>
              <a:buSzPct val="50000"/>
              <a:defRPr/>
            </a:pPr>
            <a:r>
              <a:rPr lang="zh-CN" altLang="en-US" sz="2400" b="1" dirty="0">
                <a:latin typeface="+mn-lt"/>
                <a:ea typeface="+mn-ea"/>
              </a:rPr>
              <a:t>倡导</a:t>
            </a:r>
            <a:r>
              <a:rPr lang="zh-CN" altLang="en-US" sz="2400" b="1" dirty="0" smtClean="0">
                <a:latin typeface="+mn-lt"/>
                <a:ea typeface="+mn-ea"/>
              </a:rPr>
              <a:t>要求</a:t>
            </a:r>
            <a:endParaRPr lang="en-US" altLang="zh-CN" sz="2400" b="1" dirty="0">
              <a:latin typeface="+mn-lt"/>
              <a:ea typeface="+mn-ea"/>
            </a:endParaRPr>
          </a:p>
        </p:txBody>
      </p:sp>
      <p:sp>
        <p:nvSpPr>
          <p:cNvPr id="20" name="上下箭头 19"/>
          <p:cNvSpPr/>
          <p:nvPr/>
        </p:nvSpPr>
        <p:spPr>
          <a:xfrm rot="5400000">
            <a:off x="4429124" y="1500174"/>
            <a:ext cx="285752" cy="3571900"/>
          </a:xfrm>
          <a:prstGeom prst="upDownArrow">
            <a:avLst/>
          </a:prstGeom>
          <a:blipFill>
            <a:blip r:embed="rId3" cstate="print"/>
            <a:tile tx="0" ty="0" sx="100000" sy="100000" flip="none" algn="tl"/>
          </a:bli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上下箭头 12"/>
          <p:cNvSpPr/>
          <p:nvPr/>
        </p:nvSpPr>
        <p:spPr>
          <a:xfrm rot="5400000">
            <a:off x="4393405" y="2678901"/>
            <a:ext cx="285752" cy="3500462"/>
          </a:xfrm>
          <a:prstGeom prst="upDownArrow">
            <a:avLst/>
          </a:prstGeom>
          <a:blipFill>
            <a:blip r:embed="rId3" cstate="print"/>
            <a:tile tx="0" ty="0" sx="100000" sy="100000" flip="none" algn="tl"/>
          </a:blip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内容占位符 4"/>
          <p:cNvSpPr txBox="1">
            <a:spLocks/>
          </p:cNvSpPr>
          <p:nvPr/>
        </p:nvSpPr>
        <p:spPr bwMode="auto">
          <a:xfrm>
            <a:off x="6500826" y="4071942"/>
            <a:ext cx="1643074" cy="571504"/>
          </a:xfrm>
          <a:prstGeom prst="rect">
            <a:avLst/>
          </a:prstGeom>
          <a:noFill/>
          <a:ln w="9525">
            <a:noFill/>
            <a:miter lim="800000"/>
            <a:headEnd/>
            <a:tailEnd/>
          </a:ln>
        </p:spPr>
        <p:txBody>
          <a:bodyPr/>
          <a:lstStyle/>
          <a:p>
            <a:pPr marL="342900" indent="-342900" algn="ctr">
              <a:spcBef>
                <a:spcPct val="20000"/>
              </a:spcBef>
              <a:buClr>
                <a:schemeClr val="accent1"/>
              </a:buClr>
              <a:buSzPct val="50000"/>
              <a:buFont typeface="Wingdings 2" pitchFamily="18" charset="2"/>
              <a:buNone/>
              <a:defRPr/>
            </a:pPr>
            <a:r>
              <a:rPr lang="zh-CN" altLang="en-US" sz="2800" b="1" dirty="0" smtClean="0">
                <a:latin typeface="宋体" pitchFamily="2" charset="-122"/>
              </a:rPr>
              <a:t>过程之中</a:t>
            </a:r>
            <a:endParaRPr lang="zh-CN" altLang="en-US" sz="2800" b="1" dirty="0">
              <a:latin typeface="宋体" pitchFamily="2" charset="-122"/>
            </a:endParaRPr>
          </a:p>
        </p:txBody>
      </p:sp>
      <p:sp>
        <p:nvSpPr>
          <p:cNvPr id="21" name="内容占位符 4"/>
          <p:cNvSpPr txBox="1">
            <a:spLocks/>
          </p:cNvSpPr>
          <p:nvPr/>
        </p:nvSpPr>
        <p:spPr bwMode="auto">
          <a:xfrm>
            <a:off x="785786" y="4071942"/>
            <a:ext cx="1928826" cy="642942"/>
          </a:xfrm>
          <a:prstGeom prst="rect">
            <a:avLst/>
          </a:prstGeom>
          <a:no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zh-CN" altLang="en-US" sz="3200" b="1" dirty="0" smtClean="0">
                <a:latin typeface="+mn-lt"/>
                <a:ea typeface="+mn-ea"/>
              </a:rPr>
              <a:t>过程之外</a:t>
            </a:r>
            <a:endParaRPr lang="zh-CN" altLang="en-US" sz="3200" b="1" dirty="0">
              <a:latin typeface="+mn-lt"/>
              <a:ea typeface="+mn-ea"/>
            </a:endParaRPr>
          </a:p>
        </p:txBody>
      </p:sp>
      <p:sp>
        <p:nvSpPr>
          <p:cNvPr id="22" name="椭圆 21"/>
          <p:cNvSpPr/>
          <p:nvPr/>
        </p:nvSpPr>
        <p:spPr>
          <a:xfrm>
            <a:off x="857224" y="1214422"/>
            <a:ext cx="1928826" cy="4429156"/>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357950" y="1214422"/>
            <a:ext cx="1928826" cy="4286280"/>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540534">
            <a:off x="1041788" y="2837415"/>
            <a:ext cx="7190781" cy="1876086"/>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内容占位符 4"/>
          <p:cNvSpPr txBox="1">
            <a:spLocks/>
          </p:cNvSpPr>
          <p:nvPr/>
        </p:nvSpPr>
        <p:spPr bwMode="auto">
          <a:xfrm>
            <a:off x="7286612" y="5715016"/>
            <a:ext cx="1428792" cy="928694"/>
          </a:xfrm>
          <a:prstGeom prst="rect">
            <a:avLst/>
          </a:prstGeom>
          <a:solidFill>
            <a:schemeClr val="tx2">
              <a:lumMod val="25000"/>
              <a:lumOff val="75000"/>
            </a:schemeClr>
          </a:solid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zh-CN" altLang="en-US" sz="2400" b="1" dirty="0" smtClean="0">
                <a:latin typeface="+mn-lt"/>
                <a:ea typeface="+mn-ea"/>
              </a:rPr>
              <a:t>心理示范</a:t>
            </a:r>
            <a:endParaRPr lang="en-US" altLang="zh-CN" sz="2400" b="1" dirty="0" smtClean="0">
              <a:latin typeface="+mn-lt"/>
              <a:ea typeface="+mn-ea"/>
            </a:endParaRPr>
          </a:p>
          <a:p>
            <a:pPr marL="342900" indent="-342900">
              <a:spcBef>
                <a:spcPct val="20000"/>
              </a:spcBef>
              <a:buClr>
                <a:schemeClr val="accent1"/>
              </a:buClr>
              <a:buSzPct val="50000"/>
              <a:buFont typeface="Wingdings 2" pitchFamily="18" charset="2"/>
              <a:buNone/>
              <a:defRPr/>
            </a:pPr>
            <a:r>
              <a:rPr lang="zh-CN" altLang="en-US" sz="2400" b="1" dirty="0" smtClean="0">
                <a:latin typeface="+mn-lt"/>
                <a:ea typeface="+mn-ea"/>
              </a:rPr>
              <a:t>大声</a:t>
            </a:r>
            <a:r>
              <a:rPr lang="zh-CN" altLang="en-US" sz="2400" b="1" dirty="0">
                <a:latin typeface="+mn-lt"/>
                <a:ea typeface="+mn-ea"/>
              </a:rPr>
              <a:t>思维</a:t>
            </a:r>
            <a:endParaRPr lang="en-US" altLang="zh-CN" sz="2400" b="1" dirty="0">
              <a:latin typeface="+mn-lt"/>
              <a:ea typeface="+mn-ea"/>
            </a:endParaRPr>
          </a:p>
          <a:p>
            <a:pPr marL="342900" indent="-342900">
              <a:spcBef>
                <a:spcPct val="20000"/>
              </a:spcBef>
              <a:buClr>
                <a:schemeClr val="accent1"/>
              </a:buClr>
              <a:buSzPct val="50000"/>
              <a:buFont typeface="Wingdings 2" pitchFamily="18" charset="2"/>
              <a:buNone/>
              <a:defRPr/>
            </a:pPr>
            <a:r>
              <a:rPr lang="zh-CN" altLang="en-US" sz="2400" b="1" dirty="0">
                <a:latin typeface="+mn-lt"/>
                <a:ea typeface="+mn-ea"/>
              </a:rPr>
              <a:t>   </a:t>
            </a:r>
          </a:p>
        </p:txBody>
      </p:sp>
      <p:sp>
        <p:nvSpPr>
          <p:cNvPr id="17" name="内容占位符 4"/>
          <p:cNvSpPr txBox="1">
            <a:spLocks/>
          </p:cNvSpPr>
          <p:nvPr/>
        </p:nvSpPr>
        <p:spPr bwMode="auto">
          <a:xfrm>
            <a:off x="2071670" y="5857892"/>
            <a:ext cx="1500198" cy="428628"/>
          </a:xfrm>
          <a:prstGeom prst="rect">
            <a:avLst/>
          </a:prstGeom>
          <a:solidFill>
            <a:schemeClr val="tx2">
              <a:lumMod val="25000"/>
              <a:lumOff val="75000"/>
            </a:schemeClr>
          </a:solidFill>
          <a:ln w="9525">
            <a:noFill/>
            <a:miter lim="800000"/>
            <a:headEnd/>
            <a:tailEnd/>
          </a:ln>
        </p:spPr>
        <p:txBody>
          <a:bodyPr/>
          <a:lstStyle/>
          <a:p>
            <a:pPr marL="342900" indent="-342900">
              <a:spcBef>
                <a:spcPct val="20000"/>
              </a:spcBef>
              <a:buClr>
                <a:schemeClr val="accent1"/>
              </a:buClr>
              <a:buSzPct val="50000"/>
              <a:defRPr/>
            </a:pPr>
            <a:r>
              <a:rPr lang="zh-CN" altLang="en-US" sz="2400" b="1" dirty="0" smtClean="0">
                <a:latin typeface="+mn-lt"/>
                <a:ea typeface="+mn-ea"/>
              </a:rPr>
              <a:t>介绍交流</a:t>
            </a:r>
            <a:endParaRPr lang="zh-CN" altLang="en-US" sz="2400" b="1" dirty="0">
              <a:latin typeface="+mn-lt"/>
              <a:ea typeface="+mn-ea"/>
            </a:endParaRPr>
          </a:p>
        </p:txBody>
      </p:sp>
      <p:sp>
        <p:nvSpPr>
          <p:cNvPr id="19" name="内容占位符 4"/>
          <p:cNvSpPr txBox="1">
            <a:spLocks/>
          </p:cNvSpPr>
          <p:nvPr/>
        </p:nvSpPr>
        <p:spPr bwMode="auto">
          <a:xfrm>
            <a:off x="285720" y="5857892"/>
            <a:ext cx="1714512" cy="428628"/>
          </a:xfrm>
          <a:prstGeom prst="rect">
            <a:avLst/>
          </a:prstGeom>
          <a:solidFill>
            <a:schemeClr val="tx2">
              <a:lumMod val="25000"/>
              <a:lumOff val="75000"/>
            </a:schemeClr>
          </a:solidFill>
          <a:ln w="9525">
            <a:noFill/>
            <a:miter lim="800000"/>
            <a:headEnd/>
            <a:tailEnd/>
          </a:ln>
        </p:spPr>
        <p:txBody>
          <a:bodyPr/>
          <a:lstStyle/>
          <a:p>
            <a:pPr marL="342900" indent="-342900">
              <a:spcBef>
                <a:spcPct val="20000"/>
              </a:spcBef>
              <a:buClr>
                <a:schemeClr val="accent1"/>
              </a:buClr>
              <a:buSzPct val="50000"/>
              <a:buFont typeface="Wingdings 2" pitchFamily="18" charset="2"/>
              <a:buNone/>
              <a:defRPr/>
            </a:pPr>
            <a:r>
              <a:rPr lang="en-US" altLang="zh-CN" sz="2400" dirty="0">
                <a:latin typeface="+mn-lt"/>
                <a:ea typeface="+mn-ea"/>
              </a:rPr>
              <a:t>  </a:t>
            </a:r>
            <a:r>
              <a:rPr lang="zh-CN" altLang="en-US" sz="2400" b="1" dirty="0" smtClean="0">
                <a:latin typeface="+mn-lt"/>
                <a:ea typeface="+mn-ea"/>
              </a:rPr>
              <a:t>教学渗透</a:t>
            </a:r>
            <a:endParaRPr lang="en-US" altLang="zh-CN" sz="2400" b="1" dirty="0" smtClean="0">
              <a:latin typeface="+mn-lt"/>
              <a:ea typeface="+mn-ea"/>
            </a:endParaRP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3.05556E-6 3.33333E-6 L -0.10782 -0.62686 " pathEditMode="relative" rAng="0" ptsTypes="AA">
                                      <p:cBhvr>
                                        <p:cTn id="26" dur="2000" fill="hold"/>
                                        <p:tgtEl>
                                          <p:spTgt spid="17"/>
                                        </p:tgtEl>
                                        <p:attrNameLst>
                                          <p:attrName>ppt_x</p:attrName>
                                          <p:attrName>ppt_y</p:attrName>
                                        </p:attrNameLst>
                                      </p:cBhvr>
                                      <p:rCtr x="-54" y="-313"/>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3.05556E-6 -5.92593E-6 L -0.28351 -0.54607 " pathEditMode="relative" ptsTypes="AA">
                                      <p:cBhvr>
                                        <p:cTn id="30" dur="2000" fill="hold"/>
                                        <p:tgtEl>
                                          <p:spTgt spid="15"/>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0" nodeType="clickEffect">
                                  <p:stCondLst>
                                    <p:cond delay="0"/>
                                  </p:stCondLst>
                                  <p:childTnLst>
                                    <p:animMotion origin="layout" path="M 0 3.33333E-6 L 0.67431 -0.6375 " pathEditMode="relative" rAng="0" ptsTypes="AA">
                                      <p:cBhvr>
                                        <p:cTn id="38" dur="2000" fill="hold"/>
                                        <p:tgtEl>
                                          <p:spTgt spid="19"/>
                                        </p:tgtEl>
                                        <p:attrNameLst>
                                          <p:attrName>ppt_x</p:attrName>
                                          <p:attrName>ppt_y</p:attrName>
                                        </p:attrNameLst>
                                      </p:cBhvr>
                                      <p:rCtr x="337" y="-319"/>
                                    </p:animMotion>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0" nodeType="clickEffect">
                                  <p:stCondLst>
                                    <p:cond delay="0"/>
                                  </p:stCondLst>
                                  <p:childTnLst>
                                    <p:animMotion origin="layout" path="M 1.11111E-6 -5.92593E-6 L 0.11823 -0.54607 " pathEditMode="relative" ptsTypes="AA">
                                      <p:cBhvr>
                                        <p:cTn id="42" dur="2000" fill="hold"/>
                                        <p:tgtEl>
                                          <p:spTgt spid="14"/>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0" nodeType="clickEffect">
                                  <p:stCondLst>
                                    <p:cond delay="0"/>
                                  </p:stCondLst>
                                  <p:childTnLst>
                                    <p:animMotion origin="layout" path="M 1.11022E-16 4.07407E-6 L -0.3908 -0.33797 " pathEditMode="relative" rAng="0" ptsTypes="AA">
                                      <p:cBhvr>
                                        <p:cTn id="50" dur="2000" fill="hold"/>
                                        <p:tgtEl>
                                          <p:spTgt spid="18"/>
                                        </p:tgtEl>
                                        <p:attrNameLst>
                                          <p:attrName>ppt_x</p:attrName>
                                          <p:attrName>ppt_y</p:attrName>
                                        </p:attrNameLst>
                                      </p:cBhvr>
                                      <p:rCtr x="-195" y="-1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animBg="1"/>
      <p:bldP spid="15" grpId="0" animBg="1"/>
      <p:bldP spid="20" grpId="0" animBg="1"/>
      <p:bldP spid="13" grpId="0" animBg="1"/>
      <p:bldP spid="16" grpId="0"/>
      <p:bldP spid="21" grpId="0"/>
      <p:bldP spid="22" grpId="0" animBg="1"/>
      <p:bldP spid="23" grpId="0" animBg="1"/>
      <p:bldP spid="18" grpId="0" animBg="1"/>
      <p:bldP spid="17"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Rot="1" noChangeArrowheads="1"/>
          </p:cNvSpPr>
          <p:nvPr>
            <p:ph idx="1"/>
          </p:nvPr>
        </p:nvSpPr>
        <p:spPr>
          <a:xfrm>
            <a:off x="714348" y="1857364"/>
            <a:ext cx="6959600" cy="4572014"/>
          </a:xfrm>
        </p:spPr>
        <p:txBody>
          <a:bodyPr/>
          <a:lstStyle/>
          <a:p>
            <a:pPr eaLnBrk="1" hangingPunct="1">
              <a:buFont typeface="Wingdings 2" pitchFamily="18" charset="2"/>
              <a:buNone/>
              <a:defRPr/>
            </a:pPr>
            <a:r>
              <a:rPr lang="zh-CN" altLang="en-US" b="1" dirty="0" smtClean="0">
                <a:latin typeface="+mj-ea"/>
                <a:ea typeface="+mj-ea"/>
              </a:rPr>
              <a:t>记忆策略的渗透</a:t>
            </a:r>
            <a:endParaRPr lang="en-US" altLang="zh-CN" sz="2800" b="1" dirty="0" smtClean="0">
              <a:solidFill>
                <a:schemeClr val="accent2"/>
              </a:solidFill>
            </a:endParaRPr>
          </a:p>
          <a:p>
            <a:pPr algn="ctr" eaLnBrk="1" hangingPunct="1">
              <a:lnSpc>
                <a:spcPct val="150000"/>
              </a:lnSpc>
              <a:buFont typeface="Wingdings 2" pitchFamily="18" charset="2"/>
              <a:buNone/>
              <a:defRPr/>
            </a:pPr>
            <a:r>
              <a:rPr lang="zh-CN" altLang="en-US" b="1" dirty="0" smtClean="0">
                <a:solidFill>
                  <a:schemeClr val="accent2"/>
                </a:solidFill>
              </a:rPr>
              <a:t>尝试回忆策略</a:t>
            </a:r>
            <a:endParaRPr lang="en-US" altLang="zh-CN" b="1" dirty="0" smtClean="0"/>
          </a:p>
          <a:p>
            <a:pPr eaLnBrk="1" hangingPunct="1">
              <a:lnSpc>
                <a:spcPct val="150000"/>
              </a:lnSpc>
              <a:buFont typeface="Wingdings 2" pitchFamily="18" charset="2"/>
              <a:buNone/>
              <a:defRPr/>
            </a:pPr>
            <a:r>
              <a:rPr lang="en-US" altLang="zh-CN" b="1" dirty="0" smtClean="0"/>
              <a:t>              </a:t>
            </a:r>
            <a:r>
              <a:rPr lang="zh-CN" altLang="en-US" b="1" dirty="0" smtClean="0"/>
              <a:t>在背诵一篇材料的过程中，读背交替结合的方法，可大大提高背诵效率。</a:t>
            </a:r>
            <a:endParaRPr lang="zh-CN" altLang="en-US" dirty="0" smtClean="0"/>
          </a:p>
        </p:txBody>
      </p:sp>
      <p:sp>
        <p:nvSpPr>
          <p:cNvPr id="3" name="标题 1"/>
          <p:cNvSpPr>
            <a:spLocks noGrp="1"/>
          </p:cNvSpPr>
          <p:nvPr>
            <p:ph type="title"/>
          </p:nvPr>
        </p:nvSpPr>
        <p:spPr>
          <a:xfrm>
            <a:off x="428625" y="571500"/>
            <a:ext cx="8229600" cy="1143000"/>
          </a:xfrm>
        </p:spPr>
        <p:txBody>
          <a:bodyPr/>
          <a:lstStyle/>
          <a:p>
            <a:pPr eaLnBrk="1" hangingPunct="1">
              <a:defRPr/>
            </a:pPr>
            <a:r>
              <a:rPr lang="zh-CN" altLang="en-US" dirty="0" smtClean="0">
                <a:solidFill>
                  <a:schemeClr val="bg2">
                    <a:lumMod val="10000"/>
                  </a:schemeClr>
                </a:solidFill>
              </a:rPr>
              <a:t>教学渗透和创设活动</a:t>
            </a:r>
            <a:endParaRPr lang="zh-CN" altLang="en-US" dirty="0">
              <a:solidFill>
                <a:schemeClr val="bg2">
                  <a:lumMod val="10000"/>
                </a:schemeClr>
              </a:solidFill>
            </a:endParaRP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28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28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eaLnBrk="1" hangingPunct="1"/>
            <a:r>
              <a:rPr lang="en-US" altLang="zh-CN" b="1" dirty="0" smtClean="0"/>
              <a:t>Missing Game</a:t>
            </a:r>
            <a:endParaRPr lang="zh-CN" altLang="zh-CN" dirty="0" smtClean="0"/>
          </a:p>
        </p:txBody>
      </p:sp>
      <p:pic>
        <p:nvPicPr>
          <p:cNvPr id="17411" name="Picture 3"/>
          <p:cNvPicPr>
            <a:picLocks noGrp="1" noChangeAspect="1" noChangeArrowheads="1"/>
          </p:cNvPicPr>
          <p:nvPr>
            <p:ph idx="1"/>
          </p:nvPr>
        </p:nvPicPr>
        <p:blipFill>
          <a:blip r:embed="rId2" cstate="print"/>
          <a:srcRect/>
          <a:stretch>
            <a:fillRect/>
          </a:stretch>
        </p:blipFill>
        <p:spPr>
          <a:xfrm>
            <a:off x="1643042" y="1285860"/>
            <a:ext cx="6240483" cy="5359019"/>
          </a:xfrm>
          <a:noFill/>
        </p:spPr>
      </p:pic>
      <p:sp>
        <p:nvSpPr>
          <p:cNvPr id="17413" name="Rectangle 5"/>
          <p:cNvSpPr>
            <a:spLocks noChangeArrowheads="1"/>
          </p:cNvSpPr>
          <p:nvPr/>
        </p:nvSpPr>
        <p:spPr bwMode="auto">
          <a:xfrm>
            <a:off x="1643042" y="4143380"/>
            <a:ext cx="3071834" cy="2524122"/>
          </a:xfrm>
          <a:prstGeom prst="rect">
            <a:avLst/>
          </a:prstGeom>
          <a:solidFill>
            <a:schemeClr val="bg1"/>
          </a:solidFill>
          <a:ln w="9525">
            <a:solidFill>
              <a:schemeClr val="bg1"/>
            </a:solidFill>
            <a:miter lim="800000"/>
            <a:headEnd/>
            <a:tailEnd/>
          </a:ln>
        </p:spPr>
        <p:txBody>
          <a:bodyPr wrap="none" anchor="ctr"/>
          <a:lstStyle/>
          <a:p>
            <a:endParaRPr lang="zh-CN" altLang="en-US"/>
          </a:p>
        </p:txBody>
      </p:sp>
      <p:sp>
        <p:nvSpPr>
          <p:cNvPr id="9" name="矩形 8"/>
          <p:cNvSpPr/>
          <p:nvPr/>
        </p:nvSpPr>
        <p:spPr>
          <a:xfrm>
            <a:off x="4643438" y="1428736"/>
            <a:ext cx="3214710" cy="2714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7413"/>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3" grpId="0" animBg="1"/>
      <p:bldP spid="17413" grpId="1"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Rot="1" noChangeArrowheads="1"/>
          </p:cNvSpPr>
          <p:nvPr>
            <p:ph idx="1"/>
          </p:nvPr>
        </p:nvSpPr>
        <p:spPr>
          <a:xfrm>
            <a:off x="-214346" y="928670"/>
            <a:ext cx="9144000" cy="5310187"/>
          </a:xfrm>
        </p:spPr>
        <p:txBody>
          <a:bodyPr/>
          <a:lstStyle/>
          <a:p>
            <a:pPr eaLnBrk="1" hangingPunct="1">
              <a:buFont typeface="Wingdings 2" pitchFamily="18" charset="2"/>
              <a:buNone/>
              <a:defRPr/>
            </a:pPr>
            <a:r>
              <a:rPr lang="zh-CN" altLang="en-US" sz="2800" b="1" dirty="0" smtClean="0"/>
              <a:t>      </a:t>
            </a:r>
            <a:r>
              <a:rPr lang="zh-CN" altLang="en-US" b="1" dirty="0" smtClean="0">
                <a:latin typeface="+mj-ea"/>
                <a:ea typeface="+mj-ea"/>
              </a:rPr>
              <a:t>记忆策略的渗透</a:t>
            </a:r>
          </a:p>
          <a:p>
            <a:pPr algn="ctr" eaLnBrk="1" hangingPunct="1">
              <a:lnSpc>
                <a:spcPct val="150000"/>
              </a:lnSpc>
              <a:buFont typeface="Wingdings 2" pitchFamily="18" charset="2"/>
              <a:buNone/>
              <a:defRPr/>
            </a:pPr>
            <a:r>
              <a:rPr lang="zh-CN" altLang="en-US" b="1" dirty="0" smtClean="0">
                <a:solidFill>
                  <a:schemeClr val="accent2"/>
                </a:solidFill>
              </a:rPr>
              <a:t>循环复习策略</a:t>
            </a:r>
            <a:endParaRPr lang="en-US" altLang="zh-CN" b="1" dirty="0" smtClean="0">
              <a:solidFill>
                <a:schemeClr val="accent2"/>
              </a:solidFill>
            </a:endParaRPr>
          </a:p>
          <a:p>
            <a:pPr eaLnBrk="1" hangingPunct="1">
              <a:lnSpc>
                <a:spcPct val="150000"/>
              </a:lnSpc>
              <a:buNone/>
              <a:defRPr/>
            </a:pPr>
            <a:r>
              <a:rPr lang="zh-CN" altLang="en-US" b="1" dirty="0" smtClean="0"/>
              <a:t>         及时循环复习，以克服“学后近期快速遗忘”。</a:t>
            </a:r>
            <a:endParaRPr lang="en-US" altLang="zh-CN" b="1" dirty="0" smtClean="0"/>
          </a:p>
          <a:p>
            <a:pPr algn="ctr" eaLnBrk="1" hangingPunct="1">
              <a:lnSpc>
                <a:spcPct val="150000"/>
              </a:lnSpc>
              <a:buFont typeface="Wingdings 2" pitchFamily="18" charset="2"/>
              <a:buNone/>
              <a:defRPr/>
            </a:pPr>
            <a:r>
              <a:rPr lang="zh-CN" altLang="en-US" b="1" dirty="0" smtClean="0">
                <a:solidFill>
                  <a:schemeClr val="accent2"/>
                </a:solidFill>
              </a:rPr>
              <a:t>精加工策略</a:t>
            </a:r>
            <a:endParaRPr lang="en-US" altLang="zh-CN" b="1" dirty="0" smtClean="0">
              <a:solidFill>
                <a:schemeClr val="accent2"/>
              </a:solidFill>
            </a:endParaRPr>
          </a:p>
          <a:p>
            <a:pPr eaLnBrk="1" hangingPunct="1">
              <a:lnSpc>
                <a:spcPct val="150000"/>
              </a:lnSpc>
              <a:buFont typeface="Wingdings 2" pitchFamily="18" charset="2"/>
              <a:buNone/>
              <a:defRPr/>
            </a:pPr>
            <a:r>
              <a:rPr lang="zh-CN" altLang="en-US" b="1" dirty="0" smtClean="0">
                <a:solidFill>
                  <a:schemeClr val="accent2"/>
                </a:solidFill>
              </a:rPr>
              <a:t>            </a:t>
            </a:r>
            <a:r>
              <a:rPr lang="zh-CN" altLang="en-US" b="1" dirty="0" smtClean="0"/>
              <a:t> 把所学新信息和已有知识联系起来，揭示新信息内在意义，并形成整体认知。</a:t>
            </a:r>
            <a:endParaRPr lang="en-US" altLang="zh-CN" b="1" dirty="0" smtClean="0"/>
          </a:p>
          <a:p>
            <a:pPr eaLnBrk="1" hangingPunct="1">
              <a:lnSpc>
                <a:spcPct val="150000"/>
              </a:lnSpc>
              <a:buFont typeface="Wingdings 2" pitchFamily="18" charset="2"/>
              <a:buNone/>
              <a:defRPr/>
            </a:pPr>
            <a:r>
              <a:rPr lang="en-US" altLang="zh-CN" b="1" dirty="0" smtClean="0"/>
              <a:t>              </a:t>
            </a:r>
            <a:endParaRPr lang="zh-CN" altLang="en-US" dirty="0" smtClean="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28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128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8128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28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Picture 4" descr="54baacfb17c8a3064e4aea20"/>
          <p:cNvPicPr>
            <a:picLocks noChangeAspect="1" noChangeArrowheads="1"/>
          </p:cNvPicPr>
          <p:nvPr/>
        </p:nvPicPr>
        <p:blipFill>
          <a:blip r:embed="rId2" cstate="print"/>
          <a:srcRect/>
          <a:stretch>
            <a:fillRect/>
          </a:stretch>
        </p:blipFill>
        <p:spPr bwMode="auto">
          <a:xfrm>
            <a:off x="468313" y="476250"/>
            <a:ext cx="8119458" cy="5810270"/>
          </a:xfrm>
          <a:prstGeom prst="rect">
            <a:avLst/>
          </a:prstGeom>
          <a:noFill/>
          <a:ln w="9525">
            <a:noFill/>
            <a:miter lim="800000"/>
            <a:headEnd/>
            <a:tailEnd/>
          </a:ln>
        </p:spPr>
      </p:pic>
    </p:spTree>
  </p:cSld>
  <p:clrMapOvr>
    <a:masterClrMapping/>
  </p:clrMapOvr>
  <p:transition spd="slow">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idx="1"/>
          </p:nvPr>
        </p:nvSpPr>
        <p:spPr>
          <a:xfrm>
            <a:off x="457200" y="692150"/>
            <a:ext cx="8507413" cy="5976938"/>
          </a:xfrm>
        </p:spPr>
        <p:txBody>
          <a:bodyPr/>
          <a:lstStyle/>
          <a:p>
            <a:pPr eaLnBrk="1" hangingPunct="1">
              <a:buFont typeface="Wingdings 2" pitchFamily="18" charset="2"/>
              <a:buNone/>
            </a:pPr>
            <a:r>
              <a:rPr lang="zh-CN" altLang="en-US" b="1" dirty="0" smtClean="0"/>
              <a:t>组织与概括策略之</a:t>
            </a:r>
            <a:endParaRPr lang="en-US" altLang="zh-CN" b="1" dirty="0" smtClean="0"/>
          </a:p>
          <a:p>
            <a:pPr eaLnBrk="1" hangingPunct="1">
              <a:buFont typeface="Wingdings 2" pitchFamily="18" charset="2"/>
              <a:buNone/>
            </a:pPr>
            <a:endParaRPr lang="en-US" altLang="zh-CN" b="1" dirty="0" smtClean="0"/>
          </a:p>
          <a:p>
            <a:pPr algn="ctr" eaLnBrk="1" hangingPunct="1">
              <a:buFont typeface="Wingdings 2" pitchFamily="18" charset="2"/>
              <a:buNone/>
            </a:pPr>
            <a:r>
              <a:rPr lang="zh-CN" altLang="en-US" b="1" dirty="0" smtClean="0"/>
              <a:t>    </a:t>
            </a:r>
            <a:r>
              <a:rPr lang="zh-CN" altLang="en-US" b="1" dirty="0" smtClean="0">
                <a:solidFill>
                  <a:schemeClr val="accent2"/>
                </a:solidFill>
              </a:rPr>
              <a:t>概念图</a:t>
            </a:r>
            <a:endParaRPr lang="en-US" altLang="zh-CN" b="1" dirty="0" smtClean="0">
              <a:solidFill>
                <a:schemeClr val="accent2"/>
              </a:solidFill>
            </a:endParaRPr>
          </a:p>
          <a:p>
            <a:pPr algn="ctr" eaLnBrk="1" hangingPunct="1">
              <a:buFont typeface="Wingdings 2" pitchFamily="18" charset="2"/>
              <a:buNone/>
            </a:pPr>
            <a:r>
              <a:rPr lang="en-US" altLang="zh-CN" b="1" dirty="0" smtClean="0">
                <a:solidFill>
                  <a:schemeClr val="accent1">
                    <a:lumMod val="75000"/>
                  </a:schemeClr>
                </a:solidFill>
              </a:rPr>
              <a:t>concepts  map</a:t>
            </a:r>
            <a:endParaRPr lang="zh-CN" altLang="en-US" dirty="0" smtClean="0">
              <a:solidFill>
                <a:schemeClr val="accent1">
                  <a:lumMod val="75000"/>
                </a:schemeClr>
              </a:solidFill>
            </a:endParaRPr>
          </a:p>
          <a:p>
            <a:pPr eaLnBrk="1" hangingPunct="1">
              <a:buNone/>
            </a:pPr>
            <a:r>
              <a:rPr lang="zh-CN" altLang="en-US" b="1" dirty="0" smtClean="0"/>
              <a:t>            </a:t>
            </a:r>
            <a:r>
              <a:rPr lang="zh-CN" altLang="en-US" sz="2800" b="1" dirty="0" smtClean="0"/>
              <a:t>寻找不同概念之间的联结，并标明连接线，连线使概念之间建立了意义，可视为一句陈述或叫命题。把含义最广，最有包含性的概念放在图的顶端（中心）等关键位置</a:t>
            </a:r>
            <a:r>
              <a:rPr lang="zh-CN" altLang="en-US" b="1" dirty="0" smtClean="0"/>
              <a:t>。</a:t>
            </a:r>
            <a:endParaRPr lang="en-US" altLang="zh-CN" b="1" dirty="0" smtClean="0"/>
          </a:p>
          <a:p>
            <a:pPr eaLnBrk="1" hangingPunct="1">
              <a:buNone/>
            </a:pPr>
            <a:r>
              <a:rPr lang="en-US" altLang="zh-CN" sz="2400" b="1" dirty="0" smtClean="0"/>
              <a:t>                 </a:t>
            </a:r>
            <a:r>
              <a:rPr lang="zh-CN" altLang="en-US" sz="2400" b="1" dirty="0" smtClean="0"/>
              <a:t>（</a:t>
            </a:r>
            <a:r>
              <a:rPr lang="en-US" altLang="zh-CN" sz="2400" b="1" dirty="0" smtClean="0"/>
              <a:t> </a:t>
            </a:r>
            <a:r>
              <a:rPr lang="zh-CN" altLang="en-US" sz="2400" b="1" dirty="0" smtClean="0"/>
              <a:t>诺瓦克，</a:t>
            </a:r>
            <a:r>
              <a:rPr lang="en-US" altLang="zh-CN" sz="2400" b="1" dirty="0" smtClean="0"/>
              <a:t>Joseph D. Novak</a:t>
            </a:r>
            <a:r>
              <a:rPr lang="zh-CN" altLang="en-US" sz="2400" b="1" dirty="0" smtClean="0"/>
              <a:t>，</a:t>
            </a:r>
            <a:r>
              <a:rPr lang="en-US" altLang="zh-CN" sz="2400" b="1" dirty="0" smtClean="0"/>
              <a:t>1970</a:t>
            </a:r>
            <a:r>
              <a:rPr lang="zh-CN" altLang="en-US" sz="2400" b="1" dirty="0" smtClean="0"/>
              <a:t>） </a:t>
            </a:r>
            <a:r>
              <a:rPr lang="en-US" altLang="zh-CN" sz="2400" b="1" dirty="0" smtClean="0"/>
              <a:t>《</a:t>
            </a:r>
            <a:r>
              <a:rPr lang="zh-CN" altLang="en-US" sz="2400" b="1" dirty="0" smtClean="0"/>
              <a:t>学会学习</a:t>
            </a:r>
            <a:r>
              <a:rPr lang="en-US" altLang="zh-CN" sz="2400" b="1" dirty="0" smtClean="0"/>
              <a:t>》</a:t>
            </a:r>
            <a:r>
              <a:rPr lang="zh-CN" altLang="en-US" sz="2400" b="1" dirty="0" smtClean="0"/>
              <a:t>（</a:t>
            </a:r>
            <a:r>
              <a:rPr lang="en-US" altLang="zh-CN" sz="2400" b="1" dirty="0" smtClean="0"/>
              <a:t>Learning to Learn</a:t>
            </a:r>
            <a:r>
              <a:rPr lang="zh-CN" altLang="en-US" sz="2400" b="1" dirty="0" smtClean="0"/>
              <a:t>）</a:t>
            </a:r>
          </a:p>
          <a:p>
            <a:pPr eaLnBrk="1" hangingPunct="1">
              <a:buFont typeface="Wingdings 2" pitchFamily="18" charset="2"/>
              <a:buNone/>
            </a:pPr>
            <a:endParaRPr lang="en-US" altLang="zh-CN" b="1" dirty="0" smtClean="0">
              <a:solidFill>
                <a:schemeClr val="accent2"/>
              </a:solidFill>
            </a:endParaRPr>
          </a:p>
          <a:p>
            <a:pPr eaLnBrk="1" hangingPunct="1">
              <a:buFont typeface="Wingdings 2" pitchFamily="18" charset="2"/>
              <a:buNone/>
            </a:pPr>
            <a:endParaRPr lang="en-US" altLang="zh-CN" b="1" dirty="0" smtClean="0"/>
          </a:p>
        </p:txBody>
      </p:sp>
    </p:spTree>
  </p:cSld>
  <p:clrMapOvr>
    <a:masterClrMapping/>
  </p:clrMapOvr>
  <p:transition spd="slow">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p:nvPr>
        </p:nvSpPr>
        <p:spPr/>
        <p:txBody>
          <a:bodyPr/>
          <a:lstStyle/>
          <a:p>
            <a:endParaRPr lang="zh-CN" altLang="en-US" dirty="0"/>
          </a:p>
        </p:txBody>
      </p:sp>
      <p:pic>
        <p:nvPicPr>
          <p:cNvPr id="66562" name="Picture 2" descr="http://image.cnki.net/tempfile/1013363414.nh0005_w.jpg"/>
          <p:cNvPicPr>
            <a:picLocks noChangeAspect="1" noChangeArrowheads="1"/>
          </p:cNvPicPr>
          <p:nvPr/>
        </p:nvPicPr>
        <p:blipFill>
          <a:blip r:embed="rId2" cstate="print">
            <a:lum bright="30000"/>
          </a:blip>
          <a:srcRect/>
          <a:stretch>
            <a:fillRect/>
          </a:stretch>
        </p:blipFill>
        <p:spPr bwMode="auto">
          <a:xfrm>
            <a:off x="714348" y="0"/>
            <a:ext cx="4929222" cy="3696917"/>
          </a:xfrm>
          <a:prstGeom prst="rect">
            <a:avLst/>
          </a:prstGeom>
          <a:noFill/>
        </p:spPr>
      </p:pic>
      <p:pic>
        <p:nvPicPr>
          <p:cNvPr id="4" name="Picture 3"/>
          <p:cNvPicPr>
            <a:picLocks noChangeAspect="1" noChangeArrowheads="1"/>
          </p:cNvPicPr>
          <p:nvPr/>
        </p:nvPicPr>
        <p:blipFill>
          <a:blip r:embed="rId3" cstate="print"/>
          <a:srcRect/>
          <a:stretch>
            <a:fillRect/>
          </a:stretch>
        </p:blipFill>
        <p:spPr bwMode="auto">
          <a:xfrm>
            <a:off x="1000100" y="3857628"/>
            <a:ext cx="6931401" cy="2714620"/>
          </a:xfrm>
          <a:prstGeom prst="rect">
            <a:avLst/>
          </a:prstGeom>
          <a:noFill/>
          <a:ln w="9525">
            <a:noFill/>
            <a:miter lim="800000"/>
            <a:headEnd/>
            <a:tailEnd/>
          </a:ln>
          <a:effectLst/>
        </p:spPr>
      </p:pic>
    </p:spTree>
  </p:cSld>
  <p:clrMapOvr>
    <a:masterClrMapping/>
  </p:clrMapOvr>
  <p:transition spd="slow">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p:nvPr>
        </p:nvSpPr>
        <p:spPr/>
        <p:txBody>
          <a:bodyPr/>
          <a:lstStyle/>
          <a:p>
            <a:endParaRPr lang="zh-CN" altLang="en-US"/>
          </a:p>
        </p:txBody>
      </p:sp>
      <p:pic>
        <p:nvPicPr>
          <p:cNvPr id="1026" name="Picture 2" descr="http://www.jydoc.com/uploads/jydoc/p06501/200921113293828177801.bmp"/>
          <p:cNvPicPr>
            <a:picLocks noChangeAspect="1" noChangeArrowheads="1"/>
          </p:cNvPicPr>
          <p:nvPr/>
        </p:nvPicPr>
        <p:blipFill>
          <a:blip r:embed="rId2" cstate="print"/>
          <a:srcRect/>
          <a:stretch>
            <a:fillRect/>
          </a:stretch>
        </p:blipFill>
        <p:spPr bwMode="auto">
          <a:xfrm>
            <a:off x="1500166" y="857232"/>
            <a:ext cx="5774738" cy="4643470"/>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p:nvPr>
        </p:nvSpPr>
        <p:spPr/>
        <p:txBody>
          <a:bodyPr/>
          <a:lstStyle/>
          <a:p>
            <a:endParaRPr lang="zh-CN" altLang="en-US"/>
          </a:p>
        </p:txBody>
      </p:sp>
      <p:pic>
        <p:nvPicPr>
          <p:cNvPr id="62466" name="Picture 2"/>
          <p:cNvPicPr>
            <a:picLocks noChangeAspect="1" noChangeArrowheads="1"/>
          </p:cNvPicPr>
          <p:nvPr/>
        </p:nvPicPr>
        <p:blipFill>
          <a:blip r:embed="rId2" cstate="print"/>
          <a:srcRect/>
          <a:stretch>
            <a:fillRect/>
          </a:stretch>
        </p:blipFill>
        <p:spPr bwMode="auto">
          <a:xfrm>
            <a:off x="285720" y="500042"/>
            <a:ext cx="8560100" cy="5357850"/>
          </a:xfrm>
          <a:prstGeom prst="rect">
            <a:avLst/>
          </a:prstGeom>
          <a:noFill/>
          <a:ln w="9525">
            <a:noFill/>
            <a:miter lim="800000"/>
            <a:headEnd/>
            <a:tailEnd/>
          </a:ln>
          <a:effectLst/>
        </p:spPr>
      </p:pic>
    </p:spTree>
  </p:cSld>
  <p:clrMapOvr>
    <a:masterClrMapping/>
  </p:clrMapOvr>
  <p:transition spd="slow">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p:nvPr>
        </p:nvSpPr>
        <p:spPr/>
        <p:txBody>
          <a:bodyPr/>
          <a:lstStyle/>
          <a:p>
            <a:endParaRPr lang="zh-CN" altLang="en-US"/>
          </a:p>
        </p:txBody>
      </p:sp>
      <p:pic>
        <p:nvPicPr>
          <p:cNvPr id="64513" name="Picture 1"/>
          <p:cNvPicPr>
            <a:picLocks noChangeAspect="1" noChangeArrowheads="1"/>
          </p:cNvPicPr>
          <p:nvPr/>
        </p:nvPicPr>
        <p:blipFill>
          <a:blip r:embed="rId2" cstate="print"/>
          <a:srcRect/>
          <a:stretch>
            <a:fillRect/>
          </a:stretch>
        </p:blipFill>
        <p:spPr bwMode="auto">
          <a:xfrm>
            <a:off x="241417" y="571480"/>
            <a:ext cx="8902583" cy="5643602"/>
          </a:xfrm>
          <a:prstGeom prst="rect">
            <a:avLst/>
          </a:prstGeom>
          <a:noFill/>
          <a:ln w="9525">
            <a:noFill/>
            <a:miter lim="800000"/>
            <a:headEnd/>
            <a:tailEnd/>
          </a:ln>
          <a:effectLst/>
        </p:spPr>
      </p:pic>
    </p:spTree>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idx="1"/>
          </p:nvPr>
        </p:nvSpPr>
        <p:spPr>
          <a:xfrm>
            <a:off x="0" y="1285875"/>
            <a:ext cx="8858250" cy="4857750"/>
          </a:xfrm>
        </p:spPr>
        <p:txBody>
          <a:bodyPr rtlCol="0">
            <a:normAutofit fontScale="92500"/>
          </a:bodyPr>
          <a:lstStyle/>
          <a:p>
            <a:pPr eaLnBrk="1" fontAlgn="auto" hangingPunct="1">
              <a:lnSpc>
                <a:spcPct val="160000"/>
              </a:lnSpc>
              <a:spcAft>
                <a:spcPts val="0"/>
              </a:spcAft>
              <a:buFont typeface="Wingdings 2" pitchFamily="18" charset="2"/>
              <a:buNone/>
              <a:defRPr/>
            </a:pPr>
            <a:r>
              <a:rPr lang="en-US" altLang="zh-CN" sz="3600" b="1" dirty="0" smtClean="0"/>
              <a:t>          </a:t>
            </a:r>
            <a:r>
              <a:rPr lang="en-US" altLang="zh-CN" b="1" dirty="0" smtClean="0"/>
              <a:t>1970s</a:t>
            </a:r>
            <a:r>
              <a:rPr lang="zh-CN" altLang="en-US" b="1" dirty="0" smtClean="0"/>
              <a:t>弗拉维尔</a:t>
            </a:r>
            <a:r>
              <a:rPr lang="en-US" altLang="zh-CN" b="1" dirty="0" smtClean="0"/>
              <a:t>(</a:t>
            </a:r>
            <a:r>
              <a:rPr lang="en-US" altLang="zh-CN" b="1" dirty="0" err="1" smtClean="0"/>
              <a:t>Flavell</a:t>
            </a:r>
            <a:r>
              <a:rPr lang="en-US" altLang="zh-CN" b="1" dirty="0" smtClean="0"/>
              <a:t>) </a:t>
            </a:r>
            <a:r>
              <a:rPr lang="zh-CN" altLang="en-US" b="1" dirty="0" smtClean="0"/>
              <a:t>和布朗</a:t>
            </a:r>
            <a:r>
              <a:rPr lang="en-US" altLang="zh-CN" b="1" dirty="0" smtClean="0"/>
              <a:t>(Brown)</a:t>
            </a:r>
            <a:r>
              <a:rPr lang="zh-CN" altLang="en-US" b="1" dirty="0" smtClean="0"/>
              <a:t>先后提出这个概念，弗拉维尔认为，元认知就是个体关于自己认知过程的知识和调节能力。</a:t>
            </a:r>
            <a:endParaRPr lang="en-US" altLang="zh-CN" b="1" dirty="0" smtClean="0"/>
          </a:p>
          <a:p>
            <a:pPr eaLnBrk="1" fontAlgn="auto" hangingPunct="1">
              <a:lnSpc>
                <a:spcPct val="160000"/>
              </a:lnSpc>
              <a:spcAft>
                <a:spcPts val="0"/>
              </a:spcAft>
              <a:buFont typeface="Wingdings 2"/>
              <a:buNone/>
              <a:defRPr/>
            </a:pPr>
            <a:r>
              <a:rPr lang="zh-CN" altLang="en-US" b="1" dirty="0" smtClean="0"/>
              <a:t>            元认知</a:t>
            </a:r>
            <a:r>
              <a:rPr lang="zh-CN" altLang="en-US" b="1" dirty="0" smtClean="0">
                <a:latin typeface="宋体" pitchFamily="2" charset="-122"/>
              </a:rPr>
              <a:t>（</a:t>
            </a:r>
            <a:r>
              <a:rPr lang="en-US" altLang="zh-CN" b="1" dirty="0" smtClean="0">
                <a:latin typeface="宋体" pitchFamily="2" charset="-122"/>
              </a:rPr>
              <a:t>meta-cognition</a:t>
            </a:r>
            <a:r>
              <a:rPr lang="zh-CN" altLang="en-US" b="1" dirty="0" smtClean="0">
                <a:latin typeface="宋体" pitchFamily="2" charset="-122"/>
              </a:rPr>
              <a:t>）</a:t>
            </a:r>
            <a:r>
              <a:rPr lang="en-US" altLang="zh-CN" b="1" dirty="0" smtClean="0">
                <a:latin typeface="宋体" pitchFamily="2" charset="-122"/>
              </a:rPr>
              <a:t>——</a:t>
            </a:r>
            <a:r>
              <a:rPr lang="zh-CN" altLang="en-US" b="1" dirty="0" smtClean="0"/>
              <a:t>对认知的认知</a:t>
            </a:r>
            <a:endParaRPr lang="en-US" altLang="zh-CN" b="1" dirty="0" smtClean="0"/>
          </a:p>
          <a:p>
            <a:pPr eaLnBrk="1" fontAlgn="auto" hangingPunct="1">
              <a:lnSpc>
                <a:spcPct val="160000"/>
              </a:lnSpc>
              <a:spcAft>
                <a:spcPts val="0"/>
              </a:spcAft>
              <a:buFont typeface="Wingdings 2"/>
              <a:buNone/>
              <a:defRPr/>
            </a:pPr>
            <a:r>
              <a:rPr lang="zh-CN" altLang="en-US" b="1" dirty="0" smtClean="0"/>
              <a:t>             又译为反审认知、反省认知、超认知、后设认知。</a:t>
            </a:r>
          </a:p>
          <a:p>
            <a:pPr eaLnBrk="1" fontAlgn="auto" hangingPunct="1">
              <a:lnSpc>
                <a:spcPct val="160000"/>
              </a:lnSpc>
              <a:spcAft>
                <a:spcPts val="0"/>
              </a:spcAft>
              <a:buFont typeface="Wingdings 2" pitchFamily="18" charset="2"/>
              <a:buNone/>
              <a:defRPr/>
            </a:pPr>
            <a:endParaRPr lang="zh-CN" altLang="en-US" b="1" dirty="0" smtClean="0"/>
          </a:p>
        </p:txBody>
      </p:sp>
      <p:sp>
        <p:nvSpPr>
          <p:cNvPr id="5123" name="标题 1"/>
          <p:cNvSpPr>
            <a:spLocks noGrp="1"/>
          </p:cNvSpPr>
          <p:nvPr>
            <p:ph type="title"/>
          </p:nvPr>
        </p:nvSpPr>
        <p:spPr>
          <a:xfrm>
            <a:off x="928688" y="357188"/>
            <a:ext cx="7143750" cy="1071562"/>
          </a:xfrm>
        </p:spPr>
        <p:txBody>
          <a:bodyPr/>
          <a:lstStyle/>
          <a:p>
            <a:pPr eaLnBrk="1" hangingPunct="1"/>
            <a:r>
              <a:rPr lang="zh-CN" altLang="en-US" dirty="0" smtClean="0"/>
              <a:t>一、什么是元认知</a:t>
            </a: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idx="1"/>
          </p:nvPr>
        </p:nvSpPr>
        <p:spPr>
          <a:xfrm>
            <a:off x="428596" y="1928802"/>
            <a:ext cx="8229600" cy="3429000"/>
          </a:xfrm>
        </p:spPr>
        <p:txBody>
          <a:bodyPr/>
          <a:lstStyle/>
          <a:p>
            <a:pPr algn="just" eaLnBrk="1" hangingPunct="1">
              <a:lnSpc>
                <a:spcPct val="150000"/>
              </a:lnSpc>
              <a:buFont typeface="Wingdings 2" pitchFamily="18" charset="2"/>
              <a:buNone/>
            </a:pPr>
            <a:r>
              <a:rPr lang="zh-CN" altLang="en-US" sz="2800" b="1" dirty="0" smtClean="0">
                <a:latin typeface="宋体" pitchFamily="2" charset="-122"/>
                <a:ea typeface="宋体" pitchFamily="2" charset="-122"/>
              </a:rPr>
              <a:t>      心理示范</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是训练者在进行自我监控的同时，用语言描绘自己自我监控时的思维过程，使得监控过程中不可直接观察的心理过程能清楚地呈现于培养对象面前。</a:t>
            </a:r>
            <a:endParaRPr lang="en-US" altLang="zh-CN" sz="2800" b="1" dirty="0" smtClean="0">
              <a:latin typeface="宋体" pitchFamily="2" charset="-122"/>
              <a:ea typeface="宋体" pitchFamily="2" charset="-122"/>
            </a:endParaRPr>
          </a:p>
          <a:p>
            <a:pPr algn="just" eaLnBrk="1" hangingPunct="1">
              <a:lnSpc>
                <a:spcPct val="150000"/>
              </a:lnSpc>
              <a:buFont typeface="Wingdings 2" pitchFamily="18" charset="2"/>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心理示范可使训练对象准确地认识和体会自我监控调节的过程，减少模糊的认识和猜测。</a:t>
            </a:r>
          </a:p>
          <a:p>
            <a:pPr algn="just" eaLnBrk="1" hangingPunct="1">
              <a:buFont typeface="Wingdings 2" pitchFamily="18" charset="2"/>
              <a:buNone/>
            </a:pPr>
            <a:endParaRPr lang="en-US" altLang="zh-CN" sz="2800" b="1" dirty="0" smtClean="0"/>
          </a:p>
        </p:txBody>
      </p:sp>
      <p:sp>
        <p:nvSpPr>
          <p:cNvPr id="26627" name="AutoShape 3">
            <a:hlinkClick r:id="" action="ppaction://hlinkshowjump?jump=nextslide" highlightClick="1"/>
          </p:cNvPr>
          <p:cNvSpPr>
            <a:spLocks noChangeArrowheads="1"/>
          </p:cNvSpPr>
          <p:nvPr/>
        </p:nvSpPr>
        <p:spPr bwMode="auto">
          <a:xfrm>
            <a:off x="8686800" y="6324600"/>
            <a:ext cx="228600" cy="228600"/>
          </a:xfrm>
          <a:prstGeom prst="actionButtonForwardNext">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26628" name="AutoShape 4">
            <a:hlinkClick r:id="" action="ppaction://hlinkshowjump?jump=previousslide" highlightClick="1"/>
          </p:cNvPr>
          <p:cNvSpPr>
            <a:spLocks noChangeArrowheads="1"/>
          </p:cNvSpPr>
          <p:nvPr/>
        </p:nvSpPr>
        <p:spPr bwMode="auto">
          <a:xfrm>
            <a:off x="8153400" y="6324600"/>
            <a:ext cx="228600" cy="228600"/>
          </a:xfrm>
          <a:prstGeom prst="actionButtonBackPrevious">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6" name="标题 1"/>
          <p:cNvSpPr>
            <a:spLocks noGrp="1"/>
          </p:cNvSpPr>
          <p:nvPr>
            <p:ph type="title"/>
          </p:nvPr>
        </p:nvSpPr>
        <p:spPr>
          <a:xfrm>
            <a:off x="428625" y="571500"/>
            <a:ext cx="8229600" cy="1143000"/>
          </a:xfrm>
        </p:spPr>
        <p:txBody>
          <a:bodyPr/>
          <a:lstStyle/>
          <a:p>
            <a:pPr eaLnBrk="1" hangingPunct="1">
              <a:defRPr/>
            </a:pPr>
            <a:r>
              <a:rPr lang="zh-CN" altLang="en-US" dirty="0" smtClean="0">
                <a:solidFill>
                  <a:schemeClr val="bg2">
                    <a:lumMod val="10000"/>
                  </a:schemeClr>
                </a:solidFill>
              </a:rPr>
              <a:t>心理示范和大声思维</a:t>
            </a:r>
            <a:endParaRPr lang="zh-CN" altLang="en-US" dirty="0">
              <a:solidFill>
                <a:schemeClr val="bg2">
                  <a:lumMod val="10000"/>
                </a:schemeClr>
              </a:solidFill>
            </a:endParaRPr>
          </a:p>
        </p:txBody>
      </p:sp>
    </p:spTree>
  </p:cSld>
  <p:clrMapOvr>
    <a:masterClrMapping/>
  </p:clrMapOvr>
  <p:transition spd="slow">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350838" y="238125"/>
            <a:ext cx="2435225" cy="833438"/>
          </a:xfrm>
        </p:spPr>
        <p:txBody>
          <a:bodyPr/>
          <a:lstStyle/>
          <a:p>
            <a:pPr algn="l" eaLnBrk="1" hangingPunct="1"/>
            <a:r>
              <a:rPr lang="zh-CN" altLang="en-US" sz="3200" smtClean="0"/>
              <a:t>例一</a:t>
            </a:r>
          </a:p>
        </p:txBody>
      </p:sp>
      <p:sp>
        <p:nvSpPr>
          <p:cNvPr id="27651" name="Rectangle 3"/>
          <p:cNvSpPr>
            <a:spLocks noGrp="1" noRot="1" noChangeArrowheads="1"/>
          </p:cNvSpPr>
          <p:nvPr>
            <p:ph idx="1"/>
          </p:nvPr>
        </p:nvSpPr>
        <p:spPr>
          <a:xfrm>
            <a:off x="571500" y="1000125"/>
            <a:ext cx="8229600" cy="4525963"/>
          </a:xfrm>
        </p:spPr>
        <p:txBody>
          <a:bodyPr/>
          <a:lstStyle/>
          <a:p>
            <a:pPr algn="just" eaLnBrk="1" hangingPunct="1">
              <a:lnSpc>
                <a:spcPct val="90000"/>
              </a:lnSpc>
              <a:buFont typeface="Wingdings 2" pitchFamily="18" charset="2"/>
              <a:buNone/>
            </a:pPr>
            <a:r>
              <a:rPr lang="en-US" altLang="zh-CN" smtClean="0"/>
              <a:t>   </a:t>
            </a:r>
            <a:r>
              <a:rPr lang="zh-CN" altLang="en-US" b="1" smtClean="0"/>
              <a:t>教师：</a:t>
            </a:r>
            <a:endParaRPr lang="en-US" altLang="zh-CN" b="1" smtClean="0"/>
          </a:p>
          <a:p>
            <a:pPr algn="just" eaLnBrk="1" hangingPunct="1">
              <a:lnSpc>
                <a:spcPct val="150000"/>
              </a:lnSpc>
              <a:buFont typeface="Wingdings 2" pitchFamily="18" charset="2"/>
              <a:buNone/>
            </a:pPr>
            <a:r>
              <a:rPr lang="en-US" altLang="zh-CN" b="1" smtClean="0"/>
              <a:t>             </a:t>
            </a:r>
            <a:r>
              <a:rPr lang="zh-CN" altLang="en-US" b="1" smtClean="0"/>
              <a:t>“</a:t>
            </a:r>
            <a:r>
              <a:rPr lang="zh-CN" altLang="en-US" sz="2800" b="1" smtClean="0"/>
              <a:t>我首先要做的是，从过去的经验来猜测这个词的含义。第二种方法是，当猜测不出时，就看看文章中是否有这个词的定义。第三种方法，自问在上下文中是否有这个词的同义词。第四种方法是，自问是否能从文章总的背景来猜测这个词，运用这些步骤将有助于你预习这个词的可能含义，这可能比查字典要快。”</a:t>
            </a:r>
          </a:p>
          <a:p>
            <a:pPr eaLnBrk="1" hangingPunct="1">
              <a:lnSpc>
                <a:spcPct val="90000"/>
              </a:lnSpc>
            </a:pPr>
            <a:endParaRPr lang="en-US" altLang="zh-CN" b="1" smtClean="0"/>
          </a:p>
        </p:txBody>
      </p:sp>
    </p:spTree>
  </p:cSld>
  <p:clrMapOvr>
    <a:masterClrMapping/>
  </p:clrMapOvr>
  <p:transition spd="slow">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a:xfrm>
            <a:off x="428625" y="571500"/>
            <a:ext cx="1511300" cy="765175"/>
          </a:xfrm>
        </p:spPr>
        <p:txBody>
          <a:bodyPr/>
          <a:lstStyle/>
          <a:p>
            <a:pPr eaLnBrk="1" hangingPunct="1"/>
            <a:r>
              <a:rPr lang="en-US" altLang="zh-CN" sz="4000" smtClean="0"/>
              <a:t> </a:t>
            </a:r>
            <a:r>
              <a:rPr lang="zh-CN" altLang="en-US" sz="2800" smtClean="0"/>
              <a:t>例二：</a:t>
            </a:r>
          </a:p>
        </p:txBody>
      </p:sp>
      <p:sp>
        <p:nvSpPr>
          <p:cNvPr id="28675" name="Rectangle 3"/>
          <p:cNvSpPr>
            <a:spLocks noGrp="1" noRot="1" noChangeArrowheads="1"/>
          </p:cNvSpPr>
          <p:nvPr>
            <p:ph idx="1"/>
          </p:nvPr>
        </p:nvSpPr>
        <p:spPr>
          <a:xfrm>
            <a:off x="500063" y="1785938"/>
            <a:ext cx="7786687" cy="2857500"/>
          </a:xfrm>
        </p:spPr>
        <p:txBody>
          <a:bodyPr/>
          <a:lstStyle/>
          <a:p>
            <a:pPr algn="just" eaLnBrk="1" hangingPunct="1">
              <a:lnSpc>
                <a:spcPct val="150000"/>
              </a:lnSpc>
              <a:buFont typeface="Wingdings 2" pitchFamily="18" charset="2"/>
              <a:buNone/>
            </a:pPr>
            <a:r>
              <a:rPr lang="en-US" altLang="zh-CN" sz="2800" dirty="0" smtClean="0"/>
              <a:t>    </a:t>
            </a:r>
            <a:r>
              <a:rPr lang="zh-CN" altLang="en-US" sz="2800" b="1" dirty="0" smtClean="0"/>
              <a:t>教师：</a:t>
            </a:r>
            <a:endParaRPr lang="en-US" altLang="zh-CN" sz="2800" b="1" dirty="0" smtClean="0"/>
          </a:p>
          <a:p>
            <a:pPr algn="just" eaLnBrk="1" hangingPunct="1">
              <a:lnSpc>
                <a:spcPct val="150000"/>
              </a:lnSpc>
              <a:buFont typeface="Wingdings 2" pitchFamily="18" charset="2"/>
              <a:buNone/>
            </a:pPr>
            <a:r>
              <a:rPr lang="en-US" altLang="zh-CN" sz="2800" b="1" dirty="0" smtClean="0"/>
              <a:t>            </a:t>
            </a:r>
            <a:r>
              <a:rPr lang="zh-CN" altLang="en-US" sz="2800" b="1" dirty="0" smtClean="0"/>
              <a:t>“我想让你们看看，当我遇到不理解的词时都想到什么。我将大声说出我是怎样思考的，然后你们要像我这样做。</a:t>
            </a:r>
          </a:p>
        </p:txBody>
      </p:sp>
      <p:sp>
        <p:nvSpPr>
          <p:cNvPr id="28676" name="AutoShape 4">
            <a:hlinkClick r:id="" action="ppaction://hlinkshowjump?jump=nextslide" highlightClick="1"/>
          </p:cNvPr>
          <p:cNvSpPr>
            <a:spLocks noChangeArrowheads="1"/>
          </p:cNvSpPr>
          <p:nvPr/>
        </p:nvSpPr>
        <p:spPr bwMode="auto">
          <a:xfrm>
            <a:off x="8610600" y="6553200"/>
            <a:ext cx="228600" cy="304800"/>
          </a:xfrm>
          <a:prstGeom prst="actionButtonForwardNext">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28677" name="AutoShape 5">
            <a:hlinkClick r:id="" action="ppaction://hlinkshowjump?jump=previousslide" highlightClick="1"/>
          </p:cNvPr>
          <p:cNvSpPr>
            <a:spLocks noChangeArrowheads="1"/>
          </p:cNvSpPr>
          <p:nvPr/>
        </p:nvSpPr>
        <p:spPr bwMode="auto">
          <a:xfrm>
            <a:off x="8001000" y="6553200"/>
            <a:ext cx="228600" cy="304800"/>
          </a:xfrm>
          <a:prstGeom prst="actionButtonBackPrevious">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Tree>
  </p:cSld>
  <p:clrMapOvr>
    <a:masterClrMapping/>
  </p:clrMapOvr>
  <p:transition spd="slow">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Rot="1" noChangeArrowheads="1"/>
          </p:cNvSpPr>
          <p:nvPr>
            <p:ph idx="1"/>
          </p:nvPr>
        </p:nvSpPr>
        <p:spPr>
          <a:xfrm>
            <a:off x="0" y="214313"/>
            <a:ext cx="8643938" cy="6335712"/>
          </a:xfrm>
        </p:spPr>
        <p:txBody>
          <a:bodyPr/>
          <a:lstStyle/>
          <a:p>
            <a:pPr algn="just" eaLnBrk="1" hangingPunct="1">
              <a:lnSpc>
                <a:spcPct val="150000"/>
              </a:lnSpc>
              <a:buFont typeface="Wingdings 2" pitchFamily="18" charset="2"/>
              <a:buNone/>
            </a:pPr>
            <a:r>
              <a:rPr lang="zh-CN" altLang="en-US" sz="2800" b="1" dirty="0" smtClean="0">
                <a:latin typeface="楷体_GB2312" pitchFamily="49" charset="-122"/>
                <a:ea typeface="楷体_GB2312" pitchFamily="49" charset="-122"/>
              </a:rPr>
              <a:t>       </a:t>
            </a:r>
            <a:r>
              <a:rPr lang="zh-CN" altLang="en-US" sz="2800" b="1" dirty="0" smtClean="0">
                <a:latin typeface="楷体" pitchFamily="49" charset="-122"/>
                <a:ea typeface="楷体" pitchFamily="49" charset="-122"/>
              </a:rPr>
              <a:t>‘</a:t>
            </a:r>
            <a:r>
              <a:rPr lang="en-US" altLang="zh-CN" sz="2800" b="1" i="1" dirty="0" smtClean="0">
                <a:latin typeface="楷体" pitchFamily="49" charset="-122"/>
                <a:ea typeface="楷体" pitchFamily="49" charset="-122"/>
              </a:rPr>
              <a:t>The  cocoa  steamed  fragrantly</a:t>
            </a:r>
            <a:r>
              <a:rPr lang="zh-CN" altLang="en-US" sz="2800" b="1" i="1" dirty="0" smtClean="0">
                <a:latin typeface="楷体" pitchFamily="49" charset="-122"/>
                <a:ea typeface="楷体" pitchFamily="49" charset="-122"/>
              </a:rPr>
              <a:t>，</a:t>
            </a:r>
            <a:r>
              <a:rPr lang="zh-CN" altLang="en-US" sz="2800" b="1" dirty="0" smtClean="0">
                <a:latin typeface="楷体" pitchFamily="49" charset="-122"/>
                <a:ea typeface="楷体" pitchFamily="49" charset="-122"/>
              </a:rPr>
              <a:t>我以前见过“</a:t>
            </a:r>
            <a:r>
              <a:rPr lang="en-US" altLang="zh-CN" sz="2800" b="1" dirty="0" smtClean="0">
                <a:latin typeface="楷体" pitchFamily="49" charset="-122"/>
                <a:ea typeface="楷体" pitchFamily="49" charset="-122"/>
              </a:rPr>
              <a:t>fragrantly”</a:t>
            </a:r>
            <a:r>
              <a:rPr lang="zh-CN" altLang="en-US" sz="2800" b="1" dirty="0" smtClean="0">
                <a:latin typeface="楷体" pitchFamily="49" charset="-122"/>
                <a:ea typeface="楷体" pitchFamily="49" charset="-122"/>
              </a:rPr>
              <a:t>这个词，但我不理解它在这里的含义。我知道 “</a:t>
            </a:r>
            <a:r>
              <a:rPr lang="en-US" altLang="zh-CN" sz="2800" b="1" dirty="0" smtClean="0">
                <a:latin typeface="楷体" pitchFamily="49" charset="-122"/>
                <a:ea typeface="楷体" pitchFamily="49" charset="-122"/>
              </a:rPr>
              <a:t>steamed”</a:t>
            </a:r>
            <a:r>
              <a:rPr lang="zh-CN" altLang="en-US" sz="2800" b="1" dirty="0" smtClean="0">
                <a:latin typeface="楷体" pitchFamily="49" charset="-122"/>
                <a:ea typeface="楷体" pitchFamily="49" charset="-122"/>
              </a:rPr>
              <a:t>的意思，一次我看到一壶沸水，从里面冒出蒸汽，</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一锅热咖啡正在炉子上冒着热气，但还不能解释“</a:t>
            </a:r>
            <a:r>
              <a:rPr lang="en-US" altLang="zh-CN" sz="2800" b="1" dirty="0" smtClean="0">
                <a:latin typeface="楷体" pitchFamily="49" charset="-122"/>
                <a:ea typeface="楷体" pitchFamily="49" charset="-122"/>
              </a:rPr>
              <a:t>fragrantly”</a:t>
            </a:r>
            <a:r>
              <a:rPr lang="zh-CN" altLang="en-US" sz="2800" b="1" dirty="0" smtClean="0">
                <a:latin typeface="楷体" pitchFamily="49" charset="-122"/>
                <a:ea typeface="楷体" pitchFamily="49" charset="-122"/>
              </a:rPr>
              <a:t>的意思，让我再来想“炉子上的热可可茶”，努力运用我对可可茶的了解。热可可茶气泡、热气和</a:t>
            </a:r>
            <a:r>
              <a:rPr lang="en-US" altLang="zh-CN" sz="2800" b="1" dirty="0" smtClean="0">
                <a:latin typeface="楷体" pitchFamily="49" charset="-122"/>
                <a:ea typeface="楷体" pitchFamily="49" charset="-122"/>
              </a:rPr>
              <a:t>……</a:t>
            </a:r>
            <a:r>
              <a:rPr lang="zh-CN" altLang="en-US" sz="2800" b="1" dirty="0" smtClean="0">
                <a:latin typeface="楷体" pitchFamily="49" charset="-122"/>
                <a:ea typeface="楷体" pitchFamily="49" charset="-122"/>
              </a:rPr>
              <a:t>气味！热可可茶闻起来很香！</a:t>
            </a:r>
            <a:r>
              <a:rPr lang="en-US" altLang="zh-CN" sz="2800" b="1" i="1" dirty="0" smtClean="0">
                <a:latin typeface="楷体" pitchFamily="49" charset="-122"/>
                <a:ea typeface="楷体" pitchFamily="49" charset="-122"/>
              </a:rPr>
              <a:t>The  cocoa  steamed fragrantly</a:t>
            </a:r>
            <a:r>
              <a:rPr lang="zh-CN" altLang="en-US" sz="2800" b="1" dirty="0" smtClean="0">
                <a:latin typeface="楷体" pitchFamily="49" charset="-122"/>
                <a:ea typeface="楷体" pitchFamily="49" charset="-122"/>
              </a:rPr>
              <a:t>，这个词意思是闻起来很香！’</a:t>
            </a:r>
          </a:p>
          <a:p>
            <a:pPr algn="just" eaLnBrk="1" hangingPunct="1">
              <a:lnSpc>
                <a:spcPct val="150000"/>
              </a:lnSpc>
              <a:buFont typeface="Wingdings 2" pitchFamily="18" charset="2"/>
              <a:buNone/>
            </a:pPr>
            <a:r>
              <a:rPr lang="zh-CN" altLang="en-US" sz="2800" b="1" dirty="0" smtClean="0">
                <a:latin typeface="楷体_GB2312" pitchFamily="49" charset="-122"/>
                <a:ea typeface="楷体_GB2312" pitchFamily="49" charset="-122"/>
              </a:rPr>
              <a:t>       </a:t>
            </a:r>
          </a:p>
        </p:txBody>
      </p:sp>
    </p:spTree>
  </p:cSld>
  <p:clrMapOvr>
    <a:masterClrMapping/>
  </p:clrMapOvr>
  <p:transition spd="slow">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Rot="1" noChangeArrowheads="1"/>
          </p:cNvSpPr>
          <p:nvPr>
            <p:ph idx="1"/>
          </p:nvPr>
        </p:nvSpPr>
        <p:spPr>
          <a:xfrm>
            <a:off x="571500" y="1143000"/>
            <a:ext cx="7358063" cy="4500563"/>
          </a:xfrm>
        </p:spPr>
        <p:txBody>
          <a:bodyPr/>
          <a:lstStyle/>
          <a:p>
            <a:pPr algn="just" eaLnBrk="1" hangingPunct="1">
              <a:lnSpc>
                <a:spcPct val="150000"/>
              </a:lnSpc>
              <a:buFont typeface="Wingdings 2" pitchFamily="18" charset="2"/>
              <a:buNone/>
            </a:pPr>
            <a:r>
              <a:rPr lang="zh-CN" altLang="en-US" sz="2800" b="1" dirty="0" smtClean="0">
                <a:latin typeface="楷体_GB2312" pitchFamily="49" charset="-122"/>
                <a:ea typeface="楷体_GB2312" pitchFamily="49" charset="-122"/>
              </a:rPr>
              <a:t>      </a:t>
            </a:r>
            <a:r>
              <a:rPr lang="zh-CN" altLang="en-US" sz="2800" b="1" dirty="0" smtClean="0">
                <a:latin typeface="楷体" pitchFamily="49" charset="-122"/>
                <a:ea typeface="楷体" pitchFamily="49" charset="-122"/>
              </a:rPr>
              <a:t>从我对热可可茶的了解进行思考，帮助我弄懂了“</a:t>
            </a:r>
            <a:r>
              <a:rPr lang="en-US" altLang="zh-CN" sz="2800" b="1" dirty="0" smtClean="0">
                <a:latin typeface="楷体" pitchFamily="49" charset="-122"/>
                <a:ea typeface="楷体" pitchFamily="49" charset="-122"/>
              </a:rPr>
              <a:t>fragrantly”</a:t>
            </a:r>
            <a:r>
              <a:rPr lang="zh-CN" altLang="en-US" sz="2800" b="1" dirty="0" smtClean="0">
                <a:latin typeface="楷体" pitchFamily="49" charset="-122"/>
                <a:ea typeface="楷体" pitchFamily="49" charset="-122"/>
              </a:rPr>
              <a:t>这个词的含义。”</a:t>
            </a:r>
          </a:p>
        </p:txBody>
      </p:sp>
    </p:spTree>
  </p:cSld>
  <p:clrMapOvr>
    <a:masterClrMapping/>
  </p:clrMapOvr>
  <p:transition spd="slow">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p:txBody>
          <a:bodyPr/>
          <a:lstStyle/>
          <a:p>
            <a:pPr eaLnBrk="1" hangingPunct="1"/>
            <a:endParaRPr lang="zh-CN" altLang="zh-CN" smtClean="0"/>
          </a:p>
        </p:txBody>
      </p:sp>
      <p:sp>
        <p:nvSpPr>
          <p:cNvPr id="31747" name="Rectangle 3"/>
          <p:cNvSpPr>
            <a:spLocks noGrp="1" noRot="1" noChangeArrowheads="1"/>
          </p:cNvSpPr>
          <p:nvPr>
            <p:ph idx="1"/>
          </p:nvPr>
        </p:nvSpPr>
        <p:spPr>
          <a:xfrm>
            <a:off x="0" y="214290"/>
            <a:ext cx="8358187" cy="5072063"/>
          </a:xfrm>
        </p:spPr>
        <p:txBody>
          <a:bodyPr/>
          <a:lstStyle/>
          <a:p>
            <a:pPr eaLnBrk="1" hangingPunct="1">
              <a:lnSpc>
                <a:spcPct val="150000"/>
              </a:lnSpc>
            </a:pPr>
            <a:r>
              <a:rPr lang="zh-CN" altLang="en-US" sz="2800" b="1" dirty="0" smtClean="0">
                <a:latin typeface="宋体" pitchFamily="2" charset="-122"/>
                <a:ea typeface="宋体" pitchFamily="2" charset="-122"/>
              </a:rPr>
              <a:t>    以上两个例子中教师的指导方式不同，其效果也是不同的：</a:t>
            </a:r>
            <a:endParaRPr lang="en-US" altLang="zh-CN" sz="2800" b="1" dirty="0" smtClean="0">
              <a:latin typeface="宋体" pitchFamily="2" charset="-122"/>
              <a:ea typeface="宋体" pitchFamily="2" charset="-122"/>
            </a:endParaRPr>
          </a:p>
          <a:p>
            <a:pPr eaLnBrk="1" hangingPunct="1">
              <a:lnSpc>
                <a:spcPct val="150000"/>
              </a:lnSpc>
              <a:buFont typeface="Wingdings 2" pitchFamily="18" charset="2"/>
              <a:buNone/>
            </a:pPr>
            <a:r>
              <a:rPr lang="zh-CN" altLang="en-US" sz="2800" b="1" dirty="0" smtClean="0">
                <a:latin typeface="宋体" pitchFamily="2" charset="-122"/>
                <a:ea typeface="宋体" pitchFamily="2" charset="-122"/>
              </a:rPr>
              <a:t>      第</a:t>
            </a: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个例子，教师通过大声思维进行心理示范，学生从中便可获得大量在运用策略中如何一步步推理的信息，因而减少了模棱两可的猜测，学生对教学内容的理解更接近教师所期望的结果。</a:t>
            </a:r>
          </a:p>
          <a:p>
            <a:pPr eaLnBrk="1" hangingPunct="1">
              <a:lnSpc>
                <a:spcPct val="150000"/>
              </a:lnSpc>
              <a:buFont typeface="Wingdings 2" pitchFamily="18" charset="2"/>
              <a:buNone/>
            </a:pPr>
            <a:r>
              <a:rPr lang="zh-CN" altLang="en-US" sz="2800" b="1" dirty="0" smtClean="0">
                <a:latin typeface="宋体" pitchFamily="2" charset="-122"/>
                <a:ea typeface="宋体" pitchFamily="2" charset="-122"/>
              </a:rPr>
              <a:t>      第</a:t>
            </a: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个例子，学生没有获得在运用策略过程中进行实际推理的信息，对此学生必须自己进行更多的推测。 </a:t>
            </a:r>
          </a:p>
          <a:p>
            <a:pPr eaLnBrk="1" hangingPunct="1">
              <a:lnSpc>
                <a:spcPct val="150000"/>
              </a:lnSpc>
              <a:buFont typeface="Wingdings 2" pitchFamily="18" charset="2"/>
              <a:buNone/>
            </a:pPr>
            <a:r>
              <a:rPr lang="zh-CN" altLang="en-US" sz="2800" b="1" dirty="0" smtClean="0">
                <a:latin typeface="宋体" pitchFamily="2" charset="-122"/>
                <a:ea typeface="宋体" pitchFamily="2" charset="-122"/>
              </a:rPr>
              <a:t>      研究表明，复合的方法更有效。</a:t>
            </a: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1"/>
          <p:cNvSpPr txBox="1">
            <a:spLocks noChangeArrowheads="1"/>
          </p:cNvSpPr>
          <p:nvPr/>
        </p:nvSpPr>
        <p:spPr bwMode="auto">
          <a:xfrm>
            <a:off x="857250" y="857250"/>
            <a:ext cx="7858154" cy="4585871"/>
          </a:xfrm>
          <a:prstGeom prst="rect">
            <a:avLst/>
          </a:prstGeom>
          <a:noFill/>
          <a:ln w="9525">
            <a:noFill/>
            <a:miter lim="800000"/>
            <a:headEnd/>
            <a:tailEnd/>
          </a:ln>
        </p:spPr>
        <p:txBody>
          <a:bodyPr wrap="square">
            <a:spAutoFit/>
          </a:bodyPr>
          <a:lstStyle/>
          <a:p>
            <a:r>
              <a:rPr lang="zh-CN" altLang="en-US" sz="3200" b="1" dirty="0"/>
              <a:t>举例 </a:t>
            </a:r>
            <a:endParaRPr lang="en-US" altLang="zh-CN" sz="3200" b="1" dirty="0" smtClean="0"/>
          </a:p>
          <a:p>
            <a:endParaRPr lang="en-US" altLang="zh-CN" sz="3200" b="1" dirty="0" smtClean="0"/>
          </a:p>
          <a:p>
            <a:r>
              <a:rPr lang="zh-CN" altLang="en-US" sz="3200" b="1" dirty="0" smtClean="0"/>
              <a:t>华罗庚、马明 “向学生交代思维过程”</a:t>
            </a:r>
            <a:endParaRPr lang="en-US" altLang="zh-CN" sz="3200" b="1" dirty="0" smtClean="0"/>
          </a:p>
          <a:p>
            <a:endParaRPr lang="en-US" altLang="zh-CN" sz="3200" b="1" dirty="0"/>
          </a:p>
          <a:p>
            <a:endParaRPr lang="en-US" altLang="zh-CN" sz="3200" b="1" dirty="0" smtClean="0"/>
          </a:p>
          <a:p>
            <a:r>
              <a:rPr lang="zh-CN" altLang="en-US" sz="3200" b="1" dirty="0" smtClean="0"/>
              <a:t>举例</a:t>
            </a:r>
            <a:endParaRPr lang="en-US" altLang="zh-CN" sz="3200" b="1" dirty="0" smtClean="0"/>
          </a:p>
          <a:p>
            <a:endParaRPr lang="en-US" altLang="zh-CN" sz="3200" b="1" dirty="0"/>
          </a:p>
          <a:p>
            <a:r>
              <a:rPr lang="zh-CN" altLang="en-US" sz="3200" b="1" dirty="0" smtClean="0"/>
              <a:t>叶圣陶</a:t>
            </a:r>
            <a:r>
              <a:rPr lang="zh-CN" altLang="en-US" sz="3200" b="1" dirty="0"/>
              <a:t>、</a:t>
            </a:r>
            <a:r>
              <a:rPr lang="zh-CN" altLang="en-US" sz="3200" b="1" dirty="0" smtClean="0"/>
              <a:t>董远骞、王有声“下水作文”</a:t>
            </a:r>
            <a:endParaRPr lang="en-US" altLang="zh-CN" sz="3200" b="1" dirty="0"/>
          </a:p>
          <a:p>
            <a:endParaRPr lang="en-US" altLang="zh-CN" dirty="0"/>
          </a:p>
          <a:p>
            <a:endParaRPr lang="zh-CN" altLang="en-US" dirty="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8">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p:nvPr>
        </p:nvSpPr>
        <p:spPr>
          <a:xfrm>
            <a:off x="285720" y="1500174"/>
            <a:ext cx="8540750" cy="4071966"/>
          </a:xfrm>
        </p:spPr>
        <p:txBody>
          <a:bodyPr/>
          <a:lstStyle/>
          <a:p>
            <a:pPr>
              <a:buNone/>
            </a:pPr>
            <a:r>
              <a:rPr lang="zh-CN" altLang="en-US" dirty="0" smtClean="0"/>
              <a:t>            “尽管我作为小学教师，文章写得比课本里的范文差很多，但是我把文章的“制作”过程全部解剖于学生的面前，使他们看得清清楚楚，这对他们学习作文很有启发。”</a:t>
            </a:r>
            <a:endParaRPr lang="en-US" altLang="zh-CN" dirty="0" smtClean="0"/>
          </a:p>
          <a:p>
            <a:pPr>
              <a:buNone/>
            </a:pPr>
            <a:endParaRPr lang="en-US" altLang="zh-CN" dirty="0" smtClean="0"/>
          </a:p>
          <a:p>
            <a:pPr algn="r">
              <a:buNone/>
            </a:pPr>
            <a:r>
              <a:rPr lang="en-US" altLang="zh-CN" dirty="0" smtClean="0"/>
              <a:t>——</a:t>
            </a:r>
            <a:r>
              <a:rPr lang="zh-CN" altLang="en-US" dirty="0" smtClean="0"/>
              <a:t>王有声</a:t>
            </a:r>
            <a:endParaRPr lang="zh-CN" altLang="en-US" dirty="0"/>
          </a:p>
        </p:txBody>
      </p:sp>
    </p:spTree>
  </p:cSld>
  <p:clrMapOvr>
    <a:masterClrMapping/>
  </p:clrMapOvr>
  <p:transition spd="slow">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内容占位符 1"/>
          <p:cNvSpPr>
            <a:spLocks noGrp="1"/>
          </p:cNvSpPr>
          <p:nvPr>
            <p:ph/>
          </p:nvPr>
        </p:nvSpPr>
        <p:spPr>
          <a:xfrm>
            <a:off x="214313" y="228600"/>
            <a:ext cx="8628062" cy="5870575"/>
          </a:xfrm>
        </p:spPr>
        <p:txBody>
          <a:bodyPr/>
          <a:lstStyle/>
          <a:p>
            <a:pPr algn="ctr" eaLnBrk="1" hangingPunct="1">
              <a:buFont typeface="Wingdings 2" pitchFamily="18" charset="2"/>
              <a:buNone/>
            </a:pPr>
            <a:r>
              <a:rPr lang="zh-CN" altLang="en-US" sz="2800" b="1" dirty="0" smtClean="0">
                <a:latin typeface="宋体" pitchFamily="2" charset="-122"/>
                <a:ea typeface="宋体" pitchFamily="2" charset="-122"/>
              </a:rPr>
              <a:t>李丹的“下水作文”（</a:t>
            </a:r>
            <a:r>
              <a:rPr lang="en-US" altLang="zh-CN" sz="2800" b="1" dirty="0" smtClean="0">
                <a:latin typeface="宋体" pitchFamily="2" charset="-122"/>
                <a:ea typeface="宋体" pitchFamily="2" charset="-122"/>
              </a:rPr>
              <a:t>2011</a:t>
            </a:r>
            <a:r>
              <a:rPr lang="zh-CN" altLang="en-US" sz="2800" b="1" dirty="0" smtClean="0">
                <a:latin typeface="宋体" pitchFamily="2" charset="-122"/>
                <a:ea typeface="宋体" pitchFamily="2" charset="-122"/>
              </a:rPr>
              <a:t>）</a:t>
            </a:r>
            <a:endParaRPr lang="en-US" altLang="zh-CN" sz="2800" b="1" dirty="0" smtClean="0">
              <a:latin typeface="宋体" pitchFamily="2" charset="-122"/>
              <a:ea typeface="宋体" pitchFamily="2" charset="-122"/>
            </a:endParaRPr>
          </a:p>
          <a:p>
            <a:pPr eaLnBrk="1" hangingPunct="1">
              <a:buFont typeface="Wingdings 2" pitchFamily="18" charset="2"/>
              <a:buNone/>
            </a:pPr>
            <a:r>
              <a:rPr lang="zh-CN" altLang="en-US" sz="2800" b="1" dirty="0" smtClean="0"/>
              <a:t>              我在完成</a:t>
            </a:r>
            <a:r>
              <a:rPr lang="en-US" altLang="zh-CN" sz="2800" b="1" dirty="0" smtClean="0"/>
              <a:t>《</a:t>
            </a:r>
            <a:r>
              <a:rPr lang="zh-CN" altLang="en-US" sz="2800" b="1" dirty="0" smtClean="0"/>
              <a:t>背影</a:t>
            </a:r>
            <a:r>
              <a:rPr lang="en-US" altLang="zh-CN" sz="2800" b="1" dirty="0" smtClean="0"/>
              <a:t>》《</a:t>
            </a:r>
            <a:r>
              <a:rPr lang="zh-CN" altLang="en-US" sz="2800" b="1" dirty="0" smtClean="0"/>
              <a:t>台阶</a:t>
            </a:r>
            <a:r>
              <a:rPr lang="en-US" altLang="zh-CN" sz="2800" b="1" dirty="0" smtClean="0"/>
              <a:t>》</a:t>
            </a:r>
            <a:r>
              <a:rPr lang="zh-CN" altLang="en-US" sz="2800" b="1" dirty="0" smtClean="0"/>
              <a:t>的阅读教学后，以“亲情”为话题，安排了一篇不少于</a:t>
            </a:r>
            <a:r>
              <a:rPr lang="en-US" altLang="zh-CN" sz="2800" b="1" dirty="0" smtClean="0"/>
              <a:t>600</a:t>
            </a:r>
            <a:r>
              <a:rPr lang="zh-CN" altLang="en-US" sz="2800" b="1" dirty="0" smtClean="0"/>
              <a:t>字的作文训练，要求题目自拟。现将设计的全过程复述如下</a:t>
            </a:r>
            <a:r>
              <a:rPr lang="en-US" altLang="zh-CN" sz="2800" b="1" dirty="0" smtClean="0"/>
              <a:t>:</a:t>
            </a:r>
            <a:endParaRPr lang="zh-CN" altLang="en-US" sz="2800" b="1" dirty="0" smtClean="0"/>
          </a:p>
          <a:p>
            <a:pPr eaLnBrk="1" hangingPunct="1"/>
            <a:r>
              <a:rPr lang="zh-CN" altLang="en-US" sz="2800" b="1" dirty="0" smtClean="0">
                <a:solidFill>
                  <a:srgbClr val="009900"/>
                </a:solidFill>
              </a:rPr>
              <a:t>星期一</a:t>
            </a:r>
            <a:r>
              <a:rPr lang="en-US" altLang="zh-CN" sz="2800" b="1" dirty="0" smtClean="0">
                <a:solidFill>
                  <a:srgbClr val="009900"/>
                </a:solidFill>
              </a:rPr>
              <a:t>:</a:t>
            </a:r>
            <a:r>
              <a:rPr lang="zh-CN" altLang="en-US" sz="2800" b="1" dirty="0" smtClean="0"/>
              <a:t>选材</a:t>
            </a:r>
            <a:r>
              <a:rPr lang="en-US" altLang="zh-CN" sz="2800" b="1" dirty="0" smtClean="0"/>
              <a:t>(</a:t>
            </a:r>
            <a:r>
              <a:rPr lang="zh-CN" altLang="en-US" sz="2800" b="1" dirty="0" smtClean="0"/>
              <a:t>约</a:t>
            </a:r>
            <a:r>
              <a:rPr lang="en-US" altLang="zh-CN" sz="2800" b="1" dirty="0" smtClean="0"/>
              <a:t>5</a:t>
            </a:r>
            <a:r>
              <a:rPr lang="zh-CN" altLang="en-US" sz="2800" b="1" dirty="0" smtClean="0"/>
              <a:t>分钟</a:t>
            </a:r>
            <a:r>
              <a:rPr lang="en-US" altLang="zh-CN" sz="2800" b="1" dirty="0" smtClean="0"/>
              <a:t>)          </a:t>
            </a:r>
            <a:endParaRPr lang="zh-CN" altLang="en-US" sz="2800" b="1" dirty="0" smtClean="0"/>
          </a:p>
          <a:p>
            <a:pPr eaLnBrk="1" hangingPunct="1">
              <a:buFont typeface="Wingdings 2" pitchFamily="18" charset="2"/>
              <a:buNone/>
            </a:pPr>
            <a:r>
              <a:rPr lang="zh-CN" altLang="en-US" sz="2800" b="1" dirty="0" smtClean="0"/>
              <a:t>          今天的课前三分钟演讲学生题目为</a:t>
            </a:r>
            <a:r>
              <a:rPr lang="en-US" altLang="zh-CN" sz="2800" b="1" dirty="0" smtClean="0"/>
              <a:t>《</a:t>
            </a:r>
            <a:r>
              <a:rPr lang="zh-CN" altLang="en-US" sz="2800" b="1" dirty="0" smtClean="0"/>
              <a:t>感动一一亲情的力量</a:t>
            </a:r>
            <a:r>
              <a:rPr lang="en-US" altLang="zh-CN" sz="2800" b="1" dirty="0" smtClean="0"/>
              <a:t>》</a:t>
            </a:r>
            <a:r>
              <a:rPr lang="zh-CN" altLang="en-US" sz="2800" b="1" dirty="0" smtClean="0"/>
              <a:t>，演讲后，我顺势导入了写作内容：</a:t>
            </a:r>
          </a:p>
          <a:p>
            <a:pPr eaLnBrk="1" hangingPunct="1">
              <a:buFont typeface="Wingdings 2" pitchFamily="18" charset="2"/>
              <a:buNone/>
            </a:pPr>
            <a:r>
              <a:rPr lang="zh-CN" altLang="en-US" sz="2800" b="1" dirty="0" smtClean="0"/>
              <a:t>              是啊，世间总有一种情感叫做感动，也总有一种感动是源于亲情的力量。于是，我们情不自禁地读起“慈母手中线</a:t>
            </a:r>
            <a:r>
              <a:rPr lang="en-US" altLang="zh-CN" sz="2800" b="1" dirty="0" smtClean="0"/>
              <a:t>… …</a:t>
            </a:r>
            <a:r>
              <a:rPr lang="zh-CN" altLang="en-US" sz="2800" b="1" dirty="0" smtClean="0"/>
              <a:t>谁言寸草心，报得三春晖”</a:t>
            </a:r>
            <a:r>
              <a:rPr lang="en-US" altLang="zh-CN" sz="2800" b="1" dirty="0" smtClean="0"/>
              <a:t>;</a:t>
            </a:r>
            <a:r>
              <a:rPr lang="zh-CN" altLang="en-US" sz="2800" b="1" dirty="0" smtClean="0"/>
              <a:t>读起“在晶莹的泪光中，又看见那肥胖的、青布棉袍黑布马褂的背影”</a:t>
            </a:r>
            <a:r>
              <a:rPr lang="en-US" altLang="zh-CN" sz="2800" b="1" dirty="0" smtClean="0"/>
              <a:t>;</a:t>
            </a:r>
            <a:r>
              <a:rPr lang="zh-CN" altLang="en-US" sz="2800" b="1" dirty="0" smtClean="0"/>
              <a:t>读起“父亲怎么了呢</a:t>
            </a:r>
            <a:r>
              <a:rPr lang="en-US" altLang="zh-CN" sz="2800" b="1" dirty="0" smtClean="0"/>
              <a:t>? </a:t>
            </a:r>
            <a:r>
              <a:rPr lang="zh-CN" altLang="en-US" sz="2800" b="1" dirty="0" smtClean="0"/>
              <a:t>父亲老了”。同学们请以“亲情”为话题，书写我们内心深处的感恩之情</a:t>
            </a:r>
            <a:r>
              <a:rPr lang="en-US" altLang="zh-CN" sz="2800" b="1" dirty="0" smtClean="0"/>
              <a:t>!</a:t>
            </a:r>
            <a:r>
              <a:rPr lang="zh-CN" altLang="en-US" sz="2800" b="1" dirty="0" smtClean="0"/>
              <a:t>题目自拟。</a:t>
            </a:r>
          </a:p>
          <a:p>
            <a:pPr eaLnBrk="1" hangingPunct="1"/>
            <a:r>
              <a:rPr lang="en-US" altLang="zh-CN" sz="2800" b="1" dirty="0" smtClean="0"/>
              <a:t> </a:t>
            </a:r>
            <a:endParaRPr lang="zh-CN" altLang="en-US" sz="2800" b="1" dirty="0" smtClean="0"/>
          </a:p>
        </p:txBody>
      </p:sp>
    </p:spTree>
  </p:cSld>
  <p:clrMapOvr>
    <a:masterClrMapping/>
  </p:clrMapOvr>
  <p:transition spd="slow">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内容占位符 1"/>
          <p:cNvSpPr>
            <a:spLocks noGrp="1"/>
          </p:cNvSpPr>
          <p:nvPr>
            <p:ph/>
          </p:nvPr>
        </p:nvSpPr>
        <p:spPr>
          <a:xfrm>
            <a:off x="0" y="228600"/>
            <a:ext cx="8842375" cy="5870575"/>
          </a:xfrm>
        </p:spPr>
        <p:txBody>
          <a:bodyPr/>
          <a:lstStyle/>
          <a:p>
            <a:pPr eaLnBrk="1" hangingPunct="1"/>
            <a:r>
              <a:rPr lang="zh-CN" altLang="en-US" sz="2800" b="1" dirty="0" smtClean="0">
                <a:solidFill>
                  <a:srgbClr val="009900"/>
                </a:solidFill>
              </a:rPr>
              <a:t>星期二</a:t>
            </a:r>
            <a:r>
              <a:rPr lang="en-US" altLang="zh-CN" sz="2800" b="1" dirty="0" smtClean="0">
                <a:solidFill>
                  <a:srgbClr val="009900"/>
                </a:solidFill>
              </a:rPr>
              <a:t>:</a:t>
            </a:r>
            <a:r>
              <a:rPr lang="zh-CN" altLang="en-US" sz="2800" b="1" dirty="0" smtClean="0"/>
              <a:t>结构</a:t>
            </a:r>
            <a:r>
              <a:rPr lang="en-US" altLang="zh-CN" sz="2800" b="1" dirty="0" smtClean="0"/>
              <a:t>(</a:t>
            </a:r>
            <a:r>
              <a:rPr lang="zh-CN" altLang="en-US" sz="2800" b="1" dirty="0" smtClean="0"/>
              <a:t>约</a:t>
            </a:r>
            <a:r>
              <a:rPr lang="en-US" altLang="zh-CN" sz="2800" b="1" dirty="0" smtClean="0"/>
              <a:t>10</a:t>
            </a:r>
            <a:r>
              <a:rPr lang="zh-CN" altLang="en-US" sz="2800" b="1" dirty="0" smtClean="0"/>
              <a:t>分钟</a:t>
            </a:r>
            <a:r>
              <a:rPr lang="en-US" altLang="zh-CN" sz="2800" b="1" dirty="0" smtClean="0"/>
              <a:t>)</a:t>
            </a:r>
            <a:endParaRPr lang="zh-CN" altLang="en-US" sz="2800" b="1" dirty="0" smtClean="0"/>
          </a:p>
          <a:p>
            <a:pPr eaLnBrk="1" hangingPunct="1">
              <a:buFont typeface="Wingdings 2" pitchFamily="18" charset="2"/>
              <a:buNone/>
            </a:pPr>
            <a:r>
              <a:rPr lang="zh-CN" altLang="en-US" sz="2800" b="1" dirty="0" smtClean="0"/>
              <a:t>               同学们，我已经为我的作文拟好了题目，叫做</a:t>
            </a:r>
            <a:r>
              <a:rPr lang="en-US" altLang="zh-CN" sz="2800" b="1" dirty="0" smtClean="0"/>
              <a:t>《</a:t>
            </a:r>
            <a:r>
              <a:rPr lang="zh-CN" altLang="en-US" sz="2800" b="1" dirty="0" smtClean="0"/>
              <a:t>父亲的脸</a:t>
            </a:r>
            <a:r>
              <a:rPr lang="en-US" altLang="zh-CN" sz="2800" b="1" dirty="0" smtClean="0"/>
              <a:t>》</a:t>
            </a:r>
            <a:r>
              <a:rPr lang="zh-CN" altLang="en-US" sz="2800" b="1" dirty="0" smtClean="0"/>
              <a:t>，我也顺便列出了提纲：</a:t>
            </a:r>
          </a:p>
          <a:p>
            <a:pPr eaLnBrk="1" hangingPunct="1">
              <a:buFont typeface="Wingdings 2" pitchFamily="18" charset="2"/>
              <a:buNone/>
            </a:pPr>
            <a:r>
              <a:rPr lang="zh-CN" altLang="en-US" sz="2800" b="1" i="1" dirty="0" smtClean="0"/>
              <a:t>      开头</a:t>
            </a:r>
            <a:r>
              <a:rPr lang="en-US" altLang="zh-CN" sz="2800" b="1" i="1" dirty="0" smtClean="0"/>
              <a:t>:</a:t>
            </a:r>
            <a:r>
              <a:rPr lang="zh-CN" altLang="en-US" sz="2800" b="1" i="1" dirty="0" smtClean="0"/>
              <a:t>“五一”长假，归家心切。</a:t>
            </a:r>
          </a:p>
          <a:p>
            <a:pPr eaLnBrk="1" hangingPunct="1">
              <a:buFont typeface="Wingdings 2" pitchFamily="18" charset="2"/>
              <a:buNone/>
            </a:pPr>
            <a:r>
              <a:rPr lang="zh-CN" altLang="en-US" sz="2800" b="1" i="1" dirty="0" smtClean="0"/>
              <a:t>    主体部分</a:t>
            </a:r>
            <a:r>
              <a:rPr lang="en-US" altLang="zh-CN" sz="2800" b="1" i="1" dirty="0" smtClean="0"/>
              <a:t>:</a:t>
            </a:r>
            <a:endParaRPr lang="zh-CN" altLang="en-US" sz="2800" b="1" i="1" dirty="0" smtClean="0"/>
          </a:p>
          <a:p>
            <a:pPr eaLnBrk="1" hangingPunct="1">
              <a:buFont typeface="Wingdings 2" pitchFamily="18" charset="2"/>
              <a:buNone/>
            </a:pPr>
            <a:r>
              <a:rPr lang="en-US" altLang="zh-CN" sz="2800" b="1" i="1" dirty="0" smtClean="0"/>
              <a:t>     1</a:t>
            </a:r>
            <a:r>
              <a:rPr lang="zh-CN" altLang="en-US" sz="2800" b="1" i="1" dirty="0" smtClean="0"/>
              <a:t>一进家门，初见“父亲的脸”</a:t>
            </a:r>
            <a:r>
              <a:rPr lang="en-US" altLang="zh-CN" sz="2800" b="1" i="1" dirty="0" smtClean="0"/>
              <a:t>(</a:t>
            </a:r>
            <a:r>
              <a:rPr lang="zh-CN" altLang="en-US" sz="2800" b="1" i="1" dirty="0" smtClean="0"/>
              <a:t>略写</a:t>
            </a:r>
            <a:r>
              <a:rPr lang="en-US" altLang="zh-CN" sz="2800" b="1" i="1" dirty="0" smtClean="0"/>
              <a:t>)</a:t>
            </a:r>
            <a:endParaRPr lang="zh-CN" altLang="en-US" sz="2800" b="1" i="1" dirty="0" smtClean="0"/>
          </a:p>
          <a:p>
            <a:pPr eaLnBrk="1" hangingPunct="1">
              <a:buFont typeface="Wingdings 2" pitchFamily="18" charset="2"/>
              <a:buNone/>
            </a:pPr>
            <a:r>
              <a:rPr lang="en-US" altLang="zh-CN" sz="2800" b="1" i="1" dirty="0" smtClean="0"/>
              <a:t>     2.</a:t>
            </a:r>
            <a:r>
              <a:rPr lang="zh-CN" altLang="en-US" sz="2800" b="1" i="1" dirty="0" smtClean="0"/>
              <a:t>与父亲的相视中又见“父亲的脸”</a:t>
            </a:r>
            <a:r>
              <a:rPr lang="en-US" altLang="zh-CN" sz="2800" b="1" i="1" dirty="0" smtClean="0"/>
              <a:t>(</a:t>
            </a:r>
            <a:r>
              <a:rPr lang="zh-CN" altLang="en-US" sz="2800" b="1" i="1" dirty="0" smtClean="0"/>
              <a:t>详写</a:t>
            </a:r>
            <a:r>
              <a:rPr lang="en-US" altLang="zh-CN" sz="2800" b="1" i="1" dirty="0" smtClean="0"/>
              <a:t>)</a:t>
            </a:r>
            <a:endParaRPr lang="zh-CN" altLang="en-US" sz="2800" b="1" i="1" dirty="0" smtClean="0"/>
          </a:p>
          <a:p>
            <a:pPr eaLnBrk="1" hangingPunct="1">
              <a:buFont typeface="Wingdings 2" pitchFamily="18" charset="2"/>
              <a:buNone/>
            </a:pPr>
            <a:r>
              <a:rPr lang="en-US" altLang="zh-CN" sz="2800" b="1" i="1" dirty="0" smtClean="0"/>
              <a:t>     3.</a:t>
            </a:r>
            <a:r>
              <a:rPr lang="zh-CN" altLang="en-US" sz="2800" b="1" i="1" dirty="0" smtClean="0"/>
              <a:t>返校途中回忆“父亲的脸”</a:t>
            </a:r>
            <a:r>
              <a:rPr lang="en-US" altLang="zh-CN" sz="2800" b="1" i="1" dirty="0" smtClean="0"/>
              <a:t>(</a:t>
            </a:r>
            <a:r>
              <a:rPr lang="zh-CN" altLang="en-US" sz="2800" b="1" i="1" dirty="0" smtClean="0"/>
              <a:t>略写</a:t>
            </a:r>
            <a:r>
              <a:rPr lang="en-US" altLang="zh-CN" sz="2800" b="1" i="1" dirty="0" smtClean="0"/>
              <a:t>)</a:t>
            </a:r>
            <a:endParaRPr lang="zh-CN" altLang="en-US" sz="2800" b="1" i="1" dirty="0" smtClean="0"/>
          </a:p>
          <a:p>
            <a:pPr eaLnBrk="1" hangingPunct="1">
              <a:buFont typeface="Wingdings 2" pitchFamily="18" charset="2"/>
              <a:buNone/>
            </a:pPr>
            <a:r>
              <a:rPr lang="zh-CN" altLang="en-US" sz="2800" b="1" i="1" dirty="0" smtClean="0"/>
              <a:t>    结尾</a:t>
            </a:r>
            <a:r>
              <a:rPr lang="en-US" altLang="zh-CN" sz="2800" b="1" i="1" dirty="0" smtClean="0"/>
              <a:t>:</a:t>
            </a:r>
            <a:r>
              <a:rPr lang="zh-CN" altLang="en-US" sz="2800" b="1" i="1" dirty="0" smtClean="0"/>
              <a:t>脑海中不断浮现父亲的脸，抒发个人对亲情的理解之情</a:t>
            </a:r>
          </a:p>
          <a:p>
            <a:pPr eaLnBrk="1" hangingPunct="1">
              <a:buFont typeface="Wingdings 2" pitchFamily="18" charset="2"/>
              <a:buNone/>
            </a:pPr>
            <a:r>
              <a:rPr lang="zh-CN" altLang="en-US" sz="2800" b="1" dirty="0" smtClean="0"/>
              <a:t>              同学们，能够为我的提纲提点意见吗</a:t>
            </a:r>
            <a:r>
              <a:rPr lang="en-US" altLang="zh-CN" sz="2800" b="1" dirty="0" smtClean="0"/>
              <a:t>?</a:t>
            </a:r>
            <a:r>
              <a:rPr lang="zh-CN" altLang="en-US" sz="2800" b="1" dirty="0" smtClean="0"/>
              <a:t>我这样安排结构合理吗</a:t>
            </a:r>
            <a:r>
              <a:rPr lang="en-US" altLang="zh-CN" sz="2800" b="1" dirty="0" smtClean="0"/>
              <a:t>?</a:t>
            </a:r>
            <a:r>
              <a:rPr lang="zh-CN" altLang="en-US" sz="2800" b="1" dirty="0" smtClean="0"/>
              <a:t>结尾处能够突出文章的中心吗</a:t>
            </a:r>
            <a:r>
              <a:rPr lang="en-US" altLang="zh-CN" sz="2800" b="1" dirty="0" smtClean="0"/>
              <a:t>?</a:t>
            </a:r>
            <a:r>
              <a:rPr lang="zh-CN" altLang="en-US" sz="2800" b="1" dirty="0" smtClean="0"/>
              <a:t>通过对话，学生们开始在练习本上列起自己作文的提纲。</a:t>
            </a:r>
          </a:p>
        </p:txBody>
      </p:sp>
    </p:spTree>
  </p:cSld>
  <p:clrMapOvr>
    <a:masterClrMapping/>
  </p:clrMapOvr>
  <p:transition spd="slow">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a:xfrm>
            <a:off x="1714500" y="0"/>
            <a:ext cx="5988050" cy="1143000"/>
          </a:xfrm>
        </p:spPr>
        <p:txBody>
          <a:bodyPr/>
          <a:lstStyle/>
          <a:p>
            <a:pPr eaLnBrk="1" hangingPunct="1"/>
            <a:endParaRPr lang="zh-CN" altLang="en-US" sz="3600" b="1" dirty="0" smtClean="0">
              <a:solidFill>
                <a:schemeClr val="tx1"/>
              </a:solidFill>
            </a:endParaRPr>
          </a:p>
        </p:txBody>
      </p:sp>
      <p:sp>
        <p:nvSpPr>
          <p:cNvPr id="6147" name="Rectangle 3"/>
          <p:cNvSpPr>
            <a:spLocks noGrp="1" noRot="1" noChangeArrowheads="1"/>
          </p:cNvSpPr>
          <p:nvPr>
            <p:ph type="body" idx="4294967295"/>
          </p:nvPr>
        </p:nvSpPr>
        <p:spPr>
          <a:xfrm>
            <a:off x="914400" y="2000250"/>
            <a:ext cx="8229600" cy="3516313"/>
          </a:xfrm>
        </p:spPr>
        <p:txBody>
          <a:bodyPr/>
          <a:lstStyle/>
          <a:p>
            <a:pPr eaLnBrk="1" hangingPunct="1">
              <a:buFont typeface="Wingdings 2" pitchFamily="18" charset="2"/>
              <a:buNone/>
            </a:pPr>
            <a:r>
              <a:rPr lang="en-US" altLang="zh-CN" b="1" dirty="0" smtClean="0">
                <a:ea typeface="黑体" pitchFamily="2" charset="-122"/>
              </a:rPr>
              <a:t> </a:t>
            </a:r>
            <a:endParaRPr lang="zh-CN" altLang="en-US" b="1" dirty="0" smtClean="0">
              <a:ea typeface="黑体" pitchFamily="2" charset="-122"/>
            </a:endParaRPr>
          </a:p>
          <a:p>
            <a:pPr eaLnBrk="1" hangingPunct="1">
              <a:buFont typeface="Wingdings 2" pitchFamily="18" charset="2"/>
              <a:buNone/>
            </a:pPr>
            <a:endParaRPr lang="zh-CN" altLang="en-US" b="1" dirty="0" smtClean="0"/>
          </a:p>
          <a:p>
            <a:pPr eaLnBrk="1" hangingPunct="1">
              <a:buFont typeface="Wingdings 2" pitchFamily="18" charset="2"/>
              <a:buNone/>
            </a:pPr>
            <a:endParaRPr lang="en-US" altLang="zh-CN" dirty="0" smtClean="0">
              <a:latin typeface="黑体" pitchFamily="2" charset="-122"/>
              <a:ea typeface="黑体" pitchFamily="2" charset="-122"/>
            </a:endParaRPr>
          </a:p>
        </p:txBody>
      </p:sp>
      <p:graphicFrame>
        <p:nvGraphicFramePr>
          <p:cNvPr id="5" name="图示 4"/>
          <p:cNvGraphicFramePr/>
          <p:nvPr/>
        </p:nvGraphicFramePr>
        <p:xfrm>
          <a:off x="-928726" y="214290"/>
          <a:ext cx="12215898" cy="3143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000100" y="3643314"/>
            <a:ext cx="7215238" cy="2862322"/>
          </a:xfrm>
          <a:prstGeom prst="rect">
            <a:avLst/>
          </a:prstGeom>
          <a:noFill/>
          <a:ln w="38100">
            <a:solidFill>
              <a:schemeClr val="bg2">
                <a:lumMod val="25000"/>
              </a:schemeClr>
            </a:solidFill>
            <a:prstDash val="dash"/>
          </a:ln>
        </p:spPr>
        <p:txBody>
          <a:bodyPr wrap="square" rtlCol="0">
            <a:spAutoFit/>
          </a:bodyPr>
          <a:lstStyle/>
          <a:p>
            <a:pPr lvl="0" algn="ctr">
              <a:lnSpc>
                <a:spcPct val="150000"/>
              </a:lnSpc>
            </a:pPr>
            <a:r>
              <a:rPr lang="zh-CN" altLang="en-US" sz="4000" b="1" dirty="0" smtClean="0"/>
              <a:t>元认知 </a:t>
            </a:r>
            <a:r>
              <a:rPr lang="en-US" altLang="zh-CN" sz="4000" b="1" dirty="0" smtClean="0"/>
              <a:t>meta-cognition</a:t>
            </a:r>
          </a:p>
          <a:p>
            <a:pPr lvl="0" algn="ctr">
              <a:lnSpc>
                <a:spcPct val="150000"/>
              </a:lnSpc>
            </a:pPr>
            <a:r>
              <a:rPr lang="zh-CN" altLang="en-US" sz="4000" b="1" dirty="0" smtClean="0"/>
              <a:t>自我监控 </a:t>
            </a:r>
            <a:r>
              <a:rPr lang="en-US" altLang="zh-CN" sz="4000" b="1" dirty="0" smtClean="0"/>
              <a:t>self-monitor</a:t>
            </a:r>
          </a:p>
          <a:p>
            <a:pPr lvl="0" algn="ctr">
              <a:lnSpc>
                <a:spcPct val="150000"/>
              </a:lnSpc>
            </a:pPr>
            <a:r>
              <a:rPr lang="zh-CN" altLang="en-US" sz="4000" b="1" dirty="0" smtClean="0"/>
              <a:t>认知策略 </a:t>
            </a:r>
            <a:r>
              <a:rPr lang="en-US" altLang="zh-CN" sz="4000" b="1" dirty="0" smtClean="0"/>
              <a:t>cognitive strategies </a:t>
            </a:r>
            <a:endParaRPr lang="zh-CN" altLang="en-US" sz="4000" dirty="0"/>
          </a:p>
        </p:txBody>
      </p:sp>
      <p:sp>
        <p:nvSpPr>
          <p:cNvPr id="11" name="下箭头 10"/>
          <p:cNvSpPr/>
          <p:nvPr/>
        </p:nvSpPr>
        <p:spPr>
          <a:xfrm>
            <a:off x="4286248" y="1643050"/>
            <a:ext cx="428628" cy="1928826"/>
          </a:xfrm>
          <a:prstGeom prst="downArrow">
            <a:avLst/>
          </a:prstGeom>
          <a:blipFill>
            <a:blip r:embed="rId8"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内容占位符 1"/>
          <p:cNvSpPr>
            <a:spLocks noGrp="1"/>
          </p:cNvSpPr>
          <p:nvPr>
            <p:ph/>
          </p:nvPr>
        </p:nvSpPr>
        <p:spPr/>
        <p:txBody>
          <a:bodyPr/>
          <a:lstStyle/>
          <a:p>
            <a:pPr eaLnBrk="1" hangingPunct="1"/>
            <a:r>
              <a:rPr lang="zh-CN" altLang="en-US" sz="2800" b="1" dirty="0" smtClean="0">
                <a:solidFill>
                  <a:srgbClr val="009900"/>
                </a:solidFill>
              </a:rPr>
              <a:t>星期三</a:t>
            </a:r>
            <a:r>
              <a:rPr lang="en-US" altLang="zh-CN" sz="2800" b="1" dirty="0" smtClean="0">
                <a:solidFill>
                  <a:srgbClr val="009900"/>
                </a:solidFill>
              </a:rPr>
              <a:t>:</a:t>
            </a:r>
            <a:r>
              <a:rPr lang="zh-CN" altLang="en-US" sz="2800" b="1" dirty="0" smtClean="0"/>
              <a:t>同学们，昨天我根据自己的提纲写出了这篇作文的开头</a:t>
            </a:r>
            <a:r>
              <a:rPr lang="en-US" altLang="zh-CN" sz="2800" b="1" dirty="0" smtClean="0"/>
              <a:t>:</a:t>
            </a:r>
            <a:endParaRPr lang="zh-CN" altLang="en-US" sz="2800" b="1" dirty="0" smtClean="0"/>
          </a:p>
          <a:p>
            <a:pPr eaLnBrk="1" hangingPunct="1">
              <a:buFont typeface="Wingdings 2" pitchFamily="18" charset="2"/>
              <a:buNone/>
            </a:pPr>
            <a:r>
              <a:rPr lang="zh-CN" altLang="en-US" sz="2800" b="1" dirty="0" smtClean="0"/>
              <a:t>              昨夜，我做了一个美丽的梦，梦里浮现了我心中的那片海，海的平面映照的是那张熟悉的脸</a:t>
            </a:r>
            <a:r>
              <a:rPr lang="en-US" altLang="zh-CN" sz="2800" b="1" dirty="0" smtClean="0"/>
              <a:t>……</a:t>
            </a:r>
          </a:p>
          <a:p>
            <a:pPr eaLnBrk="1" hangingPunct="1">
              <a:buFont typeface="Wingdings 2" pitchFamily="18" charset="2"/>
              <a:buNone/>
            </a:pPr>
            <a:r>
              <a:rPr lang="zh-CN" altLang="en-US" sz="2800" b="1" dirty="0" smtClean="0"/>
              <a:t>              同学们，用我交给大家关于如何开头的方法，分析一下我的开头，怎么样了学生很快地想到倒叙悬念法，并对此各抒己见。</a:t>
            </a:r>
          </a:p>
          <a:p>
            <a:pPr eaLnBrk="1" hangingPunct="1"/>
            <a:r>
              <a:rPr lang="zh-CN" altLang="en-US" sz="2800" b="1" dirty="0" smtClean="0">
                <a:solidFill>
                  <a:srgbClr val="009900"/>
                </a:solidFill>
              </a:rPr>
              <a:t>星期四</a:t>
            </a:r>
            <a:r>
              <a:rPr lang="en-US" altLang="zh-CN" sz="2800" b="1" dirty="0" smtClean="0">
                <a:solidFill>
                  <a:srgbClr val="009900"/>
                </a:solidFill>
              </a:rPr>
              <a:t>:</a:t>
            </a:r>
            <a:r>
              <a:rPr lang="zh-CN" altLang="en-US" sz="2800" b="1" dirty="0" smtClean="0"/>
              <a:t>我又向学生呈现了我的作文的中间部分，我故意将详略的安排士工乱，请他们进行修改，并提问</a:t>
            </a:r>
            <a:r>
              <a:rPr lang="en-US" altLang="zh-CN" sz="2800" b="1" dirty="0" smtClean="0"/>
              <a:t>:</a:t>
            </a:r>
            <a:r>
              <a:rPr lang="zh-CN" altLang="en-US" sz="2800" b="1" dirty="0" smtClean="0"/>
              <a:t>详略的安排主要取决于什么</a:t>
            </a:r>
            <a:r>
              <a:rPr lang="en-US" altLang="zh-CN" sz="2800" b="1" dirty="0" smtClean="0"/>
              <a:t>?</a:t>
            </a:r>
            <a:endParaRPr lang="zh-CN" altLang="en-US" sz="2800" b="1" dirty="0" smtClean="0"/>
          </a:p>
          <a:p>
            <a:pPr eaLnBrk="1" hangingPunct="1"/>
            <a:r>
              <a:rPr lang="zh-CN" altLang="en-US" sz="2800" b="1" dirty="0" smtClean="0">
                <a:solidFill>
                  <a:srgbClr val="009900"/>
                </a:solidFill>
              </a:rPr>
              <a:t>星期五</a:t>
            </a:r>
            <a:r>
              <a:rPr lang="en-US" altLang="zh-CN" sz="2800" b="1" dirty="0" smtClean="0">
                <a:solidFill>
                  <a:srgbClr val="009900"/>
                </a:solidFill>
              </a:rPr>
              <a:t>:</a:t>
            </a:r>
            <a:r>
              <a:rPr lang="zh-CN" altLang="en-US" sz="2800" b="1" dirty="0" smtClean="0"/>
              <a:t>在第一节课时我又读了结尾部分，同样让学生进行修改。接着，我总结了此次作文中所有改动过的地方，这其中不乏学生的建议。</a:t>
            </a:r>
          </a:p>
          <a:p>
            <a:pPr eaLnBrk="1" hangingPunct="1"/>
            <a:endParaRPr lang="zh-CN" altLang="en-US" sz="2800" dirty="0" smtClean="0"/>
          </a:p>
        </p:txBody>
      </p:sp>
    </p:spTree>
  </p:cSld>
  <p:clrMapOvr>
    <a:masterClrMapping/>
  </p:clrMapOvr>
  <p:transition spd="slow">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内容占位符 1"/>
          <p:cNvSpPr>
            <a:spLocks noGrp="1"/>
          </p:cNvSpPr>
          <p:nvPr>
            <p:ph/>
          </p:nvPr>
        </p:nvSpPr>
        <p:spPr/>
        <p:txBody>
          <a:bodyPr/>
          <a:lstStyle/>
          <a:p>
            <a:pPr eaLnBrk="1" hangingPunct="1"/>
            <a:r>
              <a:rPr lang="zh-CN" altLang="en-US" sz="2400" b="1" smtClean="0"/>
              <a:t>下水作文</a:t>
            </a:r>
            <a:r>
              <a:rPr lang="en-US" altLang="zh-CN" sz="2400" b="1" smtClean="0"/>
              <a:t>:</a:t>
            </a:r>
            <a:endParaRPr lang="zh-CN" altLang="en-US" sz="2400" smtClean="0"/>
          </a:p>
          <a:p>
            <a:pPr algn="ctr" eaLnBrk="1" hangingPunct="1">
              <a:buFont typeface="Wingdings 2" pitchFamily="18" charset="2"/>
              <a:buNone/>
            </a:pPr>
            <a:r>
              <a:rPr lang="zh-CN" altLang="en-US" sz="2400" b="1" smtClean="0"/>
              <a:t>父亲的脸</a:t>
            </a:r>
            <a:endParaRPr lang="zh-CN" altLang="en-US" sz="2400" smtClean="0"/>
          </a:p>
          <a:p>
            <a:pPr eaLnBrk="1" hangingPunct="1">
              <a:buFont typeface="Wingdings 2" pitchFamily="18" charset="2"/>
              <a:buNone/>
            </a:pPr>
            <a:r>
              <a:rPr lang="zh-CN" altLang="en-US" sz="2400" smtClean="0"/>
              <a:t>               昨夜，我做了一个美丽的梦，梦里浮现了我心中的那片海，海的平面映照的是那张熟悉的脸</a:t>
            </a:r>
            <a:r>
              <a:rPr lang="en-US" altLang="zh-CN" sz="2400" smtClean="0"/>
              <a:t>……</a:t>
            </a:r>
          </a:p>
          <a:p>
            <a:pPr eaLnBrk="1" hangingPunct="1">
              <a:buFont typeface="Wingdings 2" pitchFamily="18" charset="2"/>
              <a:buNone/>
            </a:pPr>
            <a:r>
              <a:rPr lang="zh-CN" altLang="en-US" sz="2400" smtClean="0"/>
              <a:t>               在无限的盼望中，终于迎来了“五一”长假。我怀着急切的心情登上了返乡的列车，一种难以言表的快感冲荡在心头。那时那刻，我的心在奔跑，情在流尚，便情不自禁的哼起了那句“回家的感觉真好’，</a:t>
            </a:r>
            <a:r>
              <a:rPr lang="en-US" altLang="zh-CN" sz="2400" smtClean="0"/>
              <a:t>……</a:t>
            </a:r>
          </a:p>
          <a:p>
            <a:pPr eaLnBrk="1" hangingPunct="1">
              <a:buFont typeface="Wingdings 2" pitchFamily="18" charset="2"/>
              <a:buNone/>
            </a:pPr>
            <a:r>
              <a:rPr lang="zh-CN" altLang="en-US" sz="2400" smtClean="0"/>
              <a:t>               一进家门，迎接我的是父亲熟悉的笑脸。但这张脸比起以往要黑得多、瘦得多，沧桑得多，一阵从未有过的震惊与心酸拂过心头。是啊，这是一个干燥的季节，对于农民们来说，这将意味着整个春季都要在浇地杭旱中度过，这也是最让人发愁和无奈的事情。没有农村生活经历的人，也许永远都无法体会到那种身体和心理上的疲惫。这种疲惫更多的是农民们对雨的急切渴盼。父亲也和所有农民一样，每天心里只有一个念头，那就是保住这一年的收成。</a:t>
            </a:r>
          </a:p>
          <a:p>
            <a:pPr eaLnBrk="1" hangingPunct="1"/>
            <a:endParaRPr lang="zh-CN" altLang="en-US" sz="2400" smtClean="0"/>
          </a:p>
        </p:txBody>
      </p:sp>
    </p:spTree>
  </p:cSld>
  <p:clrMapOvr>
    <a:masterClrMapping/>
  </p:clrMapOvr>
  <p:transition spd="slow">
    <p:strips dir="l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内容占位符 1"/>
          <p:cNvSpPr>
            <a:spLocks noGrp="1"/>
          </p:cNvSpPr>
          <p:nvPr>
            <p:ph/>
          </p:nvPr>
        </p:nvSpPr>
        <p:spPr>
          <a:xfrm>
            <a:off x="285750" y="785813"/>
            <a:ext cx="8540750" cy="5870575"/>
          </a:xfrm>
        </p:spPr>
        <p:txBody>
          <a:bodyPr/>
          <a:lstStyle/>
          <a:p>
            <a:pPr eaLnBrk="1" hangingPunct="1">
              <a:buFont typeface="Wingdings 2" pitchFamily="18" charset="2"/>
              <a:buNone/>
            </a:pPr>
            <a:r>
              <a:rPr lang="zh-CN" altLang="en-US" sz="2400" dirty="0" smtClean="0"/>
              <a:t>               每当天还是蒙蒙亮的时候，父亲就已经出发了，这时的我总会偷偷地爬起来目送着父亲渐渐远去的身影，为他祈祷一切顺利。心底的阵阵酸楚，却难以言表。然而，也正是每当此时，我总是在竭尽全力地做一切自己能够做到的事。等到中午，我将母亲做好的饭菜给父亲送到地里，父亲只能在地里“享用”每天的午饭，这样的日子几乎持续了一周。每一次父亲接过我手中的饭菜时我们都会相视一笑，在这对视的目光里，在这淡淡的微笑里蕴含了太多的味道，至少有苦又有钳，更多的却是酸。我想父亲看到的不只是女儿的深深理解和感激，还有女儿心中的那片海，那海可以灌溉田地，可以拂去忧愁，还可以带走疲惫，那便是，女儿对父亲深深的爱</a:t>
            </a:r>
            <a:r>
              <a:rPr lang="en-US" altLang="zh-CN" sz="2400" dirty="0" smtClean="0"/>
              <a:t>……</a:t>
            </a:r>
          </a:p>
        </p:txBody>
      </p:sp>
    </p:spTree>
  </p:cSld>
  <p:clrMapOvr>
    <a:masterClrMapping/>
  </p:clrMapOvr>
  <p:transition spd="slow">
    <p:strips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内容占位符 1"/>
          <p:cNvSpPr>
            <a:spLocks noGrp="1"/>
          </p:cNvSpPr>
          <p:nvPr>
            <p:ph/>
          </p:nvPr>
        </p:nvSpPr>
        <p:spPr/>
        <p:txBody>
          <a:bodyPr/>
          <a:lstStyle/>
          <a:p>
            <a:pPr eaLnBrk="1" hangingPunct="1">
              <a:buFont typeface="Wingdings 2" pitchFamily="18" charset="2"/>
              <a:buNone/>
            </a:pPr>
            <a:r>
              <a:rPr lang="zh-CN" altLang="en-US" sz="2400" smtClean="0"/>
              <a:t>              在这漫漫长长的人生路上，父母就像一颗只讲付出，不计索取的大树。孩子什么时候会想起来为树浇浇水、理理枝，什么时候能够想着陪陪他，也许即使是一点点小小的理解都会表现得很吝音。只有当孩子需要的时候，才会来找他，索取他的叶、索取他的枝、索取他的干</a:t>
            </a:r>
            <a:r>
              <a:rPr lang="en-US" altLang="zh-CN" sz="2400" smtClean="0"/>
              <a:t>……</a:t>
            </a:r>
            <a:r>
              <a:rPr lang="zh-CN" altLang="en-US" sz="2400" smtClean="0"/>
              <a:t>那么，普天之下的孩子，你是否曾想过，当树再也无力满足你的需求时，你应该为树做些什么</a:t>
            </a:r>
            <a:r>
              <a:rPr lang="en-US" altLang="zh-CN" sz="2400" smtClean="0"/>
              <a:t>?</a:t>
            </a:r>
            <a:endParaRPr lang="zh-CN" altLang="en-US" sz="2400" smtClean="0"/>
          </a:p>
          <a:p>
            <a:pPr eaLnBrk="1" hangingPunct="1">
              <a:buFont typeface="Wingdings 2" pitchFamily="18" charset="2"/>
              <a:buNone/>
            </a:pPr>
            <a:r>
              <a:rPr lang="zh-CN" altLang="en-US" sz="2400" smtClean="0"/>
              <a:t>               假期很快结束了，它却让我思考了许多，它不但告诉我十载的求学之梦，是父母用他们无言的爱为我缔造的，为我缔造出了这通往成功的美丽的梦，告诉我十载的求学之路，是父母用他们的辛勤汗水为我铺设的，为我铺设出了这条充满鲜花的路，而且还在我的心底汇集出一片海，一片充满了爱和感恩的海。</a:t>
            </a:r>
          </a:p>
          <a:p>
            <a:pPr eaLnBrk="1" hangingPunct="1">
              <a:buFont typeface="Wingdings 2" pitchFamily="18" charset="2"/>
              <a:buNone/>
            </a:pPr>
            <a:r>
              <a:rPr lang="zh-CN" altLang="en-US" sz="2400" smtClean="0"/>
              <a:t>               我满载父母的期待和奋斗的力量返回了学校，我深知</a:t>
            </a:r>
            <a:r>
              <a:rPr lang="en-US" altLang="zh-CN" sz="2400" smtClean="0"/>
              <a:t>:</a:t>
            </a:r>
            <a:r>
              <a:rPr lang="zh-CN" altLang="en-US" sz="2400" smtClean="0"/>
              <a:t>我要走的路很长、很长</a:t>
            </a:r>
            <a:r>
              <a:rPr lang="en-US" altLang="zh-CN" sz="2400" smtClean="0"/>
              <a:t>……</a:t>
            </a:r>
            <a:r>
              <a:rPr lang="zh-CN" altLang="en-US" sz="2400" smtClean="0"/>
              <a:t>我要不断地向前、向前</a:t>
            </a:r>
            <a:r>
              <a:rPr lang="en-US" altLang="zh-CN" sz="2400" smtClean="0"/>
              <a:t>……</a:t>
            </a:r>
            <a:endParaRPr lang="zh-CN" altLang="en-US" sz="2400" smtClean="0"/>
          </a:p>
        </p:txBody>
      </p:sp>
    </p:spTree>
  </p:cSld>
  <p:clrMapOvr>
    <a:masterClrMapping/>
  </p:clrMapOvr>
  <p:transition spd="slow">
    <p:strips dir="l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2143116"/>
            <a:ext cx="7772400" cy="1470025"/>
          </a:xfrm>
        </p:spPr>
        <p:txBody>
          <a:bodyPr/>
          <a:lstStyle/>
          <a:p>
            <a:pPr algn="ctr"/>
            <a:r>
              <a:rPr lang="zh-CN" altLang="en-US" sz="6600" dirty="0" smtClean="0"/>
              <a:t>谢  谢！</a:t>
            </a:r>
            <a:r>
              <a:rPr lang="zh-CN" altLang="en-US" dirty="0" smtClean="0"/>
              <a:t/>
            </a:r>
            <a:br>
              <a:rPr lang="zh-CN" altLang="en-US" dirty="0" smtClean="0"/>
            </a:br>
            <a:endParaRPr lang="zh-CN" altLang="en-US" dirty="0"/>
          </a:p>
        </p:txBody>
      </p:sp>
      <p:sp>
        <p:nvSpPr>
          <p:cNvPr id="3" name="副标题 2"/>
          <p:cNvSpPr>
            <a:spLocks noGrp="1"/>
          </p:cNvSpPr>
          <p:nvPr>
            <p:ph type="subTitle" idx="1"/>
          </p:nvPr>
        </p:nvSpPr>
        <p:spPr/>
        <p:txBody>
          <a:bodyPr/>
          <a:lstStyle/>
          <a:p>
            <a:endParaRPr lang="zh-CN" altLang="en-US" dirty="0"/>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idx="1"/>
          </p:nvPr>
        </p:nvSpPr>
        <p:spPr>
          <a:xfrm>
            <a:off x="457200" y="1268413"/>
            <a:ext cx="8229600" cy="4857750"/>
          </a:xfrm>
        </p:spPr>
        <p:txBody>
          <a:bodyPr/>
          <a:lstStyle/>
          <a:p>
            <a:pPr eaLnBrk="1" hangingPunct="1">
              <a:lnSpc>
                <a:spcPct val="150000"/>
              </a:lnSpc>
            </a:pPr>
            <a:r>
              <a:rPr lang="zh-CN" altLang="en-US" b="1" smtClean="0"/>
              <a:t>自我监控</a:t>
            </a:r>
            <a:r>
              <a:rPr lang="zh-CN" altLang="en-US" b="1" smtClean="0">
                <a:latin typeface="宋体" pitchFamily="2" charset="-122"/>
              </a:rPr>
              <a:t>（</a:t>
            </a:r>
            <a:r>
              <a:rPr lang="en-US" altLang="zh-CN" b="1" smtClean="0">
                <a:latin typeface="宋体" pitchFamily="2" charset="-122"/>
              </a:rPr>
              <a:t>self-monitor)</a:t>
            </a:r>
            <a:r>
              <a:rPr lang="en-US" altLang="zh-CN" b="1" smtClean="0"/>
              <a:t>——</a:t>
            </a:r>
            <a:r>
              <a:rPr lang="zh-CN" altLang="en-US" b="1" smtClean="0"/>
              <a:t>在学习过程学习者基于对自身的活动的认识，进行计划、监察和必要调整以促进活动目标的有效达成。</a:t>
            </a:r>
          </a:p>
          <a:p>
            <a:pPr eaLnBrk="1" hangingPunct="1">
              <a:buFont typeface="Wingdings 2" pitchFamily="18" charset="2"/>
              <a:buNone/>
            </a:pPr>
            <a:endParaRPr lang="en-US" altLang="zh-CN" b="1" smtClean="0"/>
          </a:p>
        </p:txBody>
      </p:sp>
    </p:spTree>
  </p:cSld>
  <p:clrMapOvr>
    <a:masterClrMapping/>
  </p:clrMapOvr>
  <p:transition spd="slow">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endParaRPr lang="zh-CN" altLang="zh-CN" smtClean="0"/>
          </a:p>
        </p:txBody>
      </p:sp>
      <p:sp>
        <p:nvSpPr>
          <p:cNvPr id="8195" name="Rectangle 3"/>
          <p:cNvSpPr>
            <a:spLocks noGrp="1" noRot="1" noChangeArrowheads="1"/>
          </p:cNvSpPr>
          <p:nvPr>
            <p:ph idx="1"/>
          </p:nvPr>
        </p:nvSpPr>
        <p:spPr>
          <a:xfrm>
            <a:off x="214313" y="500063"/>
            <a:ext cx="8540750" cy="4498975"/>
          </a:xfrm>
        </p:spPr>
        <p:txBody>
          <a:bodyPr/>
          <a:lstStyle/>
          <a:p>
            <a:pPr eaLnBrk="1" hangingPunct="1">
              <a:lnSpc>
                <a:spcPct val="150000"/>
              </a:lnSpc>
              <a:buFont typeface="Wingdings 2" pitchFamily="18" charset="2"/>
              <a:buNone/>
            </a:pPr>
            <a:r>
              <a:rPr lang="en-US" altLang="zh-CN" b="1" smtClean="0">
                <a:latin typeface="宋体" pitchFamily="2" charset="-122"/>
              </a:rPr>
              <a:t> </a:t>
            </a:r>
            <a:r>
              <a:rPr lang="zh-CN" altLang="en-US" b="1" smtClean="0">
                <a:latin typeface="宋体" pitchFamily="2" charset="-122"/>
              </a:rPr>
              <a:t>认知策略（</a:t>
            </a:r>
            <a:r>
              <a:rPr lang="en-US" altLang="zh-CN" b="1" smtClean="0">
                <a:latin typeface="宋体" pitchFamily="2" charset="-122"/>
              </a:rPr>
              <a:t>cognitive strategy)</a:t>
            </a:r>
          </a:p>
          <a:p>
            <a:pPr eaLnBrk="1" hangingPunct="1">
              <a:lnSpc>
                <a:spcPct val="150000"/>
              </a:lnSpc>
              <a:buFont typeface="Wingdings 2" pitchFamily="18" charset="2"/>
              <a:buNone/>
            </a:pPr>
            <a:r>
              <a:rPr lang="en-US" altLang="zh-CN" b="1" smtClean="0"/>
              <a:t>            </a:t>
            </a:r>
            <a:r>
              <a:rPr lang="zh-CN" altLang="en-US" b="1" smtClean="0"/>
              <a:t>“是学习者用以调控自己注意、学习、记忆和思维的内部过程。”（加涅，</a:t>
            </a:r>
            <a:r>
              <a:rPr lang="en-US" altLang="zh-CN" b="1" smtClean="0"/>
              <a:t>1985</a:t>
            </a:r>
            <a:r>
              <a:rPr lang="zh-CN" altLang="en-US" b="1" smtClean="0"/>
              <a:t>，</a:t>
            </a:r>
            <a:r>
              <a:rPr lang="en-US" altLang="zh-CN" b="1" smtClean="0"/>
              <a:t>1999</a:t>
            </a:r>
            <a:r>
              <a:rPr lang="zh-CN" altLang="en-US" b="1" smtClean="0"/>
              <a:t>，</a:t>
            </a:r>
            <a:r>
              <a:rPr lang="en-US" altLang="zh-CN" b="1" smtClean="0"/>
              <a:t>P64</a:t>
            </a:r>
            <a:r>
              <a:rPr lang="zh-CN" altLang="en-US" b="1" smtClean="0"/>
              <a:t>）</a:t>
            </a:r>
          </a:p>
          <a:p>
            <a:pPr eaLnBrk="1" hangingPunct="1">
              <a:lnSpc>
                <a:spcPct val="150000"/>
              </a:lnSpc>
              <a:buFont typeface="Wingdings 2" pitchFamily="18" charset="2"/>
              <a:buNone/>
            </a:pPr>
            <a:r>
              <a:rPr lang="en-US" altLang="zh-CN" b="1" smtClean="0">
                <a:latin typeface="Courier New" pitchFamily="49" charset="0"/>
              </a:rPr>
              <a:t>     </a:t>
            </a:r>
            <a:r>
              <a:rPr lang="zh-CN" altLang="en-US" b="1" smtClean="0">
                <a:latin typeface="Courier New" pitchFamily="49" charset="0"/>
              </a:rPr>
              <a:t>“</a:t>
            </a:r>
            <a:r>
              <a:rPr lang="zh-CN" altLang="en-US" b="1" smtClean="0"/>
              <a:t>学习者为了提高学习的效果和效率，有目的有意识地制定的有关学习过程的复杂的方案</a:t>
            </a:r>
            <a:r>
              <a:rPr lang="zh-CN" altLang="en-US" b="1" smtClean="0">
                <a:latin typeface="Courier New" pitchFamily="49" charset="0"/>
              </a:rPr>
              <a:t>”</a:t>
            </a:r>
            <a:r>
              <a:rPr lang="zh-CN" altLang="en-US" b="1" smtClean="0"/>
              <a:t>。（陈琦、刘儒德）</a:t>
            </a:r>
          </a:p>
        </p:txBody>
      </p:sp>
    </p:spTree>
  </p:cSld>
  <p:clrMapOvr>
    <a:masterClrMapping/>
  </p:clrMapOvr>
  <p:transition spd="slow">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idx="1"/>
          </p:nvPr>
        </p:nvSpPr>
        <p:spPr>
          <a:xfrm>
            <a:off x="571500" y="1357313"/>
            <a:ext cx="8229600" cy="5072062"/>
          </a:xfrm>
        </p:spPr>
        <p:txBody>
          <a:bodyPr/>
          <a:lstStyle/>
          <a:p>
            <a:pPr eaLnBrk="1" hangingPunct="1">
              <a:buFont typeface="Wingdings 2" pitchFamily="18" charset="2"/>
              <a:buNone/>
            </a:pPr>
            <a:endParaRPr lang="en-US" altLang="zh-CN" b="1" smtClean="0"/>
          </a:p>
          <a:p>
            <a:pPr eaLnBrk="1" hangingPunct="1">
              <a:buFont typeface="Wingdings 2" pitchFamily="18" charset="2"/>
              <a:buNone/>
            </a:pPr>
            <a:r>
              <a:rPr lang="en-US" altLang="zh-CN" b="1" smtClean="0"/>
              <a:t>    </a:t>
            </a:r>
            <a:endParaRPr lang="zh-CN" altLang="en-US" b="1" smtClean="0"/>
          </a:p>
          <a:p>
            <a:pPr eaLnBrk="1" hangingPunct="1"/>
            <a:endParaRPr lang="zh-CN" altLang="en-US" b="1" smtClean="0"/>
          </a:p>
          <a:p>
            <a:pPr eaLnBrk="1" hangingPunct="1"/>
            <a:endParaRPr lang="en-US" altLang="zh-CN" b="1" smtClean="0"/>
          </a:p>
        </p:txBody>
      </p:sp>
      <p:sp>
        <p:nvSpPr>
          <p:cNvPr id="9220" name="标题 1"/>
          <p:cNvSpPr>
            <a:spLocks noGrp="1"/>
          </p:cNvSpPr>
          <p:nvPr>
            <p:ph type="title"/>
          </p:nvPr>
        </p:nvSpPr>
        <p:spPr>
          <a:xfrm>
            <a:off x="928688" y="357188"/>
            <a:ext cx="7143750" cy="1071562"/>
          </a:xfrm>
        </p:spPr>
        <p:txBody>
          <a:bodyPr/>
          <a:lstStyle/>
          <a:p>
            <a:pPr eaLnBrk="1" hangingPunct="1"/>
            <a:r>
              <a:rPr lang="zh-CN" altLang="en-US" dirty="0" smtClean="0"/>
              <a:t>二、何时需要元认知</a:t>
            </a:r>
          </a:p>
        </p:txBody>
      </p:sp>
      <p:graphicFrame>
        <p:nvGraphicFramePr>
          <p:cNvPr id="6" name="图示 5"/>
          <p:cNvGraphicFramePr/>
          <p:nvPr/>
        </p:nvGraphicFramePr>
        <p:xfrm>
          <a:off x="0" y="1285860"/>
          <a:ext cx="914400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idx="1"/>
          </p:nvPr>
        </p:nvSpPr>
        <p:spPr>
          <a:xfrm>
            <a:off x="357158" y="428604"/>
            <a:ext cx="8229600" cy="6000750"/>
          </a:xfrm>
        </p:spPr>
        <p:txBody>
          <a:bodyPr/>
          <a:lstStyle/>
          <a:p>
            <a:pPr eaLnBrk="1" hangingPunct="1">
              <a:buNone/>
            </a:pPr>
            <a:r>
              <a:rPr lang="zh-CN" altLang="en-US" b="1" dirty="0" smtClean="0"/>
              <a:t>元认知的价值和作用</a:t>
            </a:r>
            <a:endParaRPr lang="en-US" altLang="zh-CN" b="1" dirty="0" smtClean="0"/>
          </a:p>
          <a:p>
            <a:pPr eaLnBrk="1" hangingPunct="1"/>
            <a:r>
              <a:rPr lang="zh-CN" altLang="en-US" b="1" dirty="0" smtClean="0"/>
              <a:t>高成效的学习，既在于技能的熟练掌握和认知过程有序进行，也在于必要时进行元认知和自我监控。</a:t>
            </a:r>
            <a:endParaRPr lang="en-US" altLang="zh-CN" b="1" dirty="0" smtClean="0"/>
          </a:p>
          <a:p>
            <a:pPr eaLnBrk="1" hangingPunct="1"/>
            <a:endParaRPr lang="zh-CN" altLang="en-US" b="1" dirty="0" smtClean="0"/>
          </a:p>
          <a:p>
            <a:pPr eaLnBrk="1" hangingPunct="1"/>
            <a:r>
              <a:rPr lang="zh-CN" altLang="en-US" b="1" dirty="0" smtClean="0"/>
              <a:t>元认知并不总处于意识的焦点，主要在遇到困难、对活动进行规划和反思等情况下显现和发挥作用。</a:t>
            </a:r>
            <a:endParaRPr lang="en-US" altLang="zh-CN" b="1" dirty="0" smtClean="0"/>
          </a:p>
          <a:p>
            <a:pPr eaLnBrk="1" hangingPunct="1"/>
            <a:endParaRPr lang="en-US" altLang="zh-CN" b="1" dirty="0" smtClean="0"/>
          </a:p>
          <a:p>
            <a:pPr eaLnBrk="1" hangingPunct="1"/>
            <a:r>
              <a:rPr lang="zh-CN" altLang="en-US" b="1" dirty="0" smtClean="0"/>
              <a:t>元认知与认知过程紧密相连，元认知指导与具体教学内容很难分离。</a:t>
            </a:r>
            <a:endParaRPr lang="en-US" altLang="zh-CN" b="1" dirty="0" smtClean="0"/>
          </a:p>
          <a:p>
            <a:pPr eaLnBrk="1" hangingPunct="1"/>
            <a:endParaRPr lang="en-US" altLang="zh-CN" b="1" dirty="0" smtClean="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6"/>
          <p:cNvSpPr>
            <a:spLocks noGrp="1"/>
          </p:cNvSpPr>
          <p:nvPr>
            <p:ph type="title" idx="4294967295"/>
          </p:nvPr>
        </p:nvSpPr>
        <p:spPr/>
        <p:txBody>
          <a:bodyPr/>
          <a:lstStyle/>
          <a:p>
            <a:r>
              <a:rPr lang="zh-CN" altLang="en-US" dirty="0"/>
              <a:t>   </a:t>
            </a:r>
          </a:p>
        </p:txBody>
      </p:sp>
      <p:sp>
        <p:nvSpPr>
          <p:cNvPr id="26627" name="文本占位符 2"/>
          <p:cNvSpPr>
            <a:spLocks noGrp="1"/>
          </p:cNvSpPr>
          <p:nvPr>
            <p:ph sz="quarter" idx="4294967295"/>
          </p:nvPr>
        </p:nvSpPr>
        <p:spPr>
          <a:xfrm>
            <a:off x="2000232" y="2857496"/>
            <a:ext cx="4000528" cy="2214578"/>
          </a:xfrm>
        </p:spPr>
        <p:txBody>
          <a:bodyPr/>
          <a:lstStyle/>
          <a:p>
            <a:r>
              <a:rPr lang="zh-CN" altLang="en-US" sz="2400" b="1" dirty="0"/>
              <a:t>高元认知</a:t>
            </a:r>
            <a:r>
              <a:rPr lang="en-US" sz="2400" b="1" dirty="0"/>
              <a:t>-</a:t>
            </a:r>
            <a:r>
              <a:rPr lang="zh-CN" altLang="en-US" sz="2400" b="1" dirty="0"/>
              <a:t>高能力倾向组</a:t>
            </a:r>
            <a:endParaRPr lang="en-US" sz="2400" b="1" dirty="0"/>
          </a:p>
          <a:p>
            <a:r>
              <a:rPr lang="zh-CN" altLang="en-US" sz="2400" b="1" dirty="0"/>
              <a:t>高元认知</a:t>
            </a:r>
            <a:r>
              <a:rPr lang="en-US" sz="2400" b="1" dirty="0"/>
              <a:t>-</a:t>
            </a:r>
            <a:r>
              <a:rPr lang="zh-CN" altLang="en-US" sz="2400" b="1" dirty="0"/>
              <a:t>低能力倾向组</a:t>
            </a:r>
            <a:endParaRPr lang="en-US" sz="2400" b="1" dirty="0"/>
          </a:p>
          <a:p>
            <a:r>
              <a:rPr lang="zh-CN" altLang="en-US" sz="2400" b="1" dirty="0"/>
              <a:t>低元认知</a:t>
            </a:r>
            <a:r>
              <a:rPr lang="en-US" sz="2400" b="1" dirty="0"/>
              <a:t>-</a:t>
            </a:r>
            <a:r>
              <a:rPr lang="zh-CN" altLang="en-US" sz="2400" b="1" dirty="0"/>
              <a:t>高能力倾向组</a:t>
            </a:r>
            <a:endParaRPr lang="en-US" sz="2400" b="1" dirty="0"/>
          </a:p>
          <a:p>
            <a:r>
              <a:rPr lang="zh-CN" altLang="en-US" sz="2400" b="1" dirty="0"/>
              <a:t>低元认知</a:t>
            </a:r>
            <a:r>
              <a:rPr lang="en-US" sz="2400" b="1" dirty="0"/>
              <a:t>-</a:t>
            </a:r>
            <a:r>
              <a:rPr lang="zh-CN" altLang="en-US" sz="2400" b="1" dirty="0"/>
              <a:t>低能力倾向组</a:t>
            </a:r>
          </a:p>
          <a:p>
            <a:endParaRPr lang="zh-CN" altLang="en-US" sz="2800" b="1" dirty="0"/>
          </a:p>
        </p:txBody>
      </p:sp>
      <p:sp>
        <p:nvSpPr>
          <p:cNvPr id="26628" name="文本占位符 2"/>
          <p:cNvSpPr>
            <a:spLocks noGrp="1"/>
          </p:cNvSpPr>
          <p:nvPr>
            <p:ph sz="quarter" idx="4294967295"/>
          </p:nvPr>
        </p:nvSpPr>
        <p:spPr>
          <a:xfrm>
            <a:off x="642910" y="857232"/>
            <a:ext cx="7929618" cy="2500330"/>
          </a:xfrm>
        </p:spPr>
        <p:txBody>
          <a:bodyPr/>
          <a:lstStyle/>
          <a:p>
            <a:r>
              <a:rPr lang="zh-CN" altLang="en-US" sz="2800" b="1" dirty="0"/>
              <a:t>无论能力倾向的高低，高元认知组的解题成绩都优于低元认知组。</a:t>
            </a:r>
            <a:endParaRPr lang="en-US" sz="2800" b="1" dirty="0"/>
          </a:p>
          <a:p>
            <a:pPr>
              <a:buNone/>
            </a:pPr>
            <a:r>
              <a:rPr lang="zh-CN" altLang="en-US" sz="2800" b="1" dirty="0" smtClean="0"/>
              <a:t>    高</a:t>
            </a:r>
            <a:r>
              <a:rPr lang="zh-CN" altLang="en-US" sz="2800" b="1" dirty="0"/>
              <a:t>元认知</a:t>
            </a:r>
            <a:r>
              <a:rPr lang="en-US" sz="2800" b="1" dirty="0"/>
              <a:t>―</a:t>
            </a:r>
            <a:r>
              <a:rPr lang="zh-CN" altLang="en-US" sz="2800" b="1" dirty="0"/>
              <a:t>低能力倾向组的成绩优于低元认知</a:t>
            </a:r>
            <a:r>
              <a:rPr lang="en-US" sz="2800" b="1" dirty="0"/>
              <a:t>-</a:t>
            </a:r>
            <a:r>
              <a:rPr lang="zh-CN" altLang="en-US" sz="2800" b="1" dirty="0"/>
              <a:t>高能力倾向组。</a:t>
            </a:r>
          </a:p>
          <a:p>
            <a:endParaRPr lang="zh-CN" altLang="en-US" sz="2800" b="1" dirty="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xfrm>
            <a:off x="357158" y="0"/>
            <a:ext cx="8229600" cy="1143000"/>
          </a:xfrm>
        </p:spPr>
        <p:txBody>
          <a:bodyPr/>
          <a:lstStyle/>
          <a:p>
            <a:pPr eaLnBrk="1" hangingPunct="1"/>
            <a:r>
              <a:rPr lang="zh-CN" altLang="en-US" dirty="0" smtClean="0"/>
              <a:t>三、如何实施元认知指导</a:t>
            </a:r>
          </a:p>
        </p:txBody>
      </p:sp>
      <p:sp>
        <p:nvSpPr>
          <p:cNvPr id="4" name="Rectangle 2"/>
          <p:cNvSpPr>
            <a:spLocks noGrp="1" noRot="1" noChangeArrowheads="1"/>
          </p:cNvSpPr>
          <p:nvPr>
            <p:ph idx="1"/>
          </p:nvPr>
        </p:nvSpPr>
        <p:spPr>
          <a:xfrm>
            <a:off x="285720" y="1285860"/>
            <a:ext cx="8229600" cy="4954588"/>
          </a:xfrm>
        </p:spPr>
        <p:txBody>
          <a:bodyPr/>
          <a:lstStyle/>
          <a:p>
            <a:pPr eaLnBrk="1" hangingPunct="1">
              <a:buFont typeface="Wingdings 2" pitchFamily="18" charset="2"/>
              <a:buNone/>
            </a:pPr>
            <a:endParaRPr lang="en-US" altLang="zh-CN" b="1" dirty="0" smtClean="0"/>
          </a:p>
          <a:p>
            <a:pPr eaLnBrk="1" hangingPunct="1">
              <a:buFont typeface="Wingdings 2" pitchFamily="18" charset="2"/>
              <a:buNone/>
            </a:pPr>
            <a:endParaRPr lang="zh-CN" altLang="en-US" b="1" dirty="0" smtClean="0"/>
          </a:p>
        </p:txBody>
      </p:sp>
      <p:graphicFrame>
        <p:nvGraphicFramePr>
          <p:cNvPr id="7" name="图示 6"/>
          <p:cNvGraphicFramePr/>
          <p:nvPr/>
        </p:nvGraphicFramePr>
        <p:xfrm>
          <a:off x="214282" y="928670"/>
          <a:ext cx="8929718" cy="57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Dragon</Template>
  <TotalTime>4024</TotalTime>
  <Words>3487</Words>
  <Application>Microsoft Office PowerPoint</Application>
  <PresentationFormat>全屏显示(4:3)</PresentationFormat>
  <Paragraphs>148</Paragraphs>
  <Slides>34</Slides>
  <Notes>15</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龙腾四海</vt:lpstr>
      <vt:lpstr>元认知与教学改进</vt:lpstr>
      <vt:lpstr>一、什么是元认知</vt:lpstr>
      <vt:lpstr>幻灯片 3</vt:lpstr>
      <vt:lpstr>幻灯片 4</vt:lpstr>
      <vt:lpstr>幻灯片 5</vt:lpstr>
      <vt:lpstr>二、何时需要元认知</vt:lpstr>
      <vt:lpstr>幻灯片 7</vt:lpstr>
      <vt:lpstr>   </vt:lpstr>
      <vt:lpstr>三、如何实施元认知指导</vt:lpstr>
      <vt:lpstr>元认知指导的两个维度</vt:lpstr>
      <vt:lpstr>教学渗透和创设活动</vt:lpstr>
      <vt:lpstr>Missing Game</vt:lpstr>
      <vt:lpstr>幻灯片 13</vt:lpstr>
      <vt:lpstr>幻灯片 14</vt:lpstr>
      <vt:lpstr>幻灯片 15</vt:lpstr>
      <vt:lpstr>幻灯片 16</vt:lpstr>
      <vt:lpstr>幻灯片 17</vt:lpstr>
      <vt:lpstr>幻灯片 18</vt:lpstr>
      <vt:lpstr>幻灯片 19</vt:lpstr>
      <vt:lpstr>心理示范和大声思维</vt:lpstr>
      <vt:lpstr>例一</vt:lpstr>
      <vt:lpstr> 例二：</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谢  谢！ </vt:lpstr>
    </vt:vector>
  </TitlesOfParts>
  <Company>芳向电脑工作室</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第七章 学习基本理论（三） 认知学派的观点</dc:title>
  <dc:creator>user</dc:creator>
  <cp:lastModifiedBy>Administrator</cp:lastModifiedBy>
  <cp:revision>353</cp:revision>
  <dcterms:created xsi:type="dcterms:W3CDTF">2007-07-30T13:47:42Z</dcterms:created>
  <dcterms:modified xsi:type="dcterms:W3CDTF">2014-10-17T09:29:37Z</dcterms:modified>
</cp:coreProperties>
</file>